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10.xml" ContentType="application/vnd.openxmlformats-officedocument.presentationml.notesSlide+xml"/>
  <Override PartName="/ppt/ink/ink9.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0.xml" ContentType="application/inkml+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1.xml" ContentType="application/vnd.openxmlformats-officedocument.presentationml.notesSlide+xml"/>
  <Override PartName="/ppt/ink/ink18.xml" ContentType="application/inkml+xml"/>
  <Override PartName="/ppt/notesSlides/notesSlide32.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3"/>
  </p:notesMasterIdLst>
  <p:sldIdLst>
    <p:sldId id="260" r:id="rId2"/>
    <p:sldId id="542" r:id="rId3"/>
    <p:sldId id="621" r:id="rId4"/>
    <p:sldId id="670" r:id="rId5"/>
    <p:sldId id="662" r:id="rId6"/>
    <p:sldId id="661" r:id="rId7"/>
    <p:sldId id="627" r:id="rId8"/>
    <p:sldId id="622" r:id="rId9"/>
    <p:sldId id="636" r:id="rId10"/>
    <p:sldId id="660" r:id="rId11"/>
    <p:sldId id="619" r:id="rId12"/>
    <p:sldId id="629" r:id="rId13"/>
    <p:sldId id="628" r:id="rId14"/>
    <p:sldId id="620" r:id="rId15"/>
    <p:sldId id="630" r:id="rId16"/>
    <p:sldId id="631" r:id="rId17"/>
    <p:sldId id="623" r:id="rId18"/>
    <p:sldId id="624" r:id="rId19"/>
    <p:sldId id="669" r:id="rId20"/>
    <p:sldId id="671" r:id="rId21"/>
    <p:sldId id="632" r:id="rId22"/>
    <p:sldId id="633" r:id="rId23"/>
    <p:sldId id="634" r:id="rId24"/>
    <p:sldId id="626" r:id="rId25"/>
    <p:sldId id="668" r:id="rId26"/>
    <p:sldId id="635" r:id="rId27"/>
    <p:sldId id="667" r:id="rId28"/>
    <p:sldId id="672" r:id="rId29"/>
    <p:sldId id="637" r:id="rId30"/>
    <p:sldId id="638" r:id="rId31"/>
    <p:sldId id="639" r:id="rId32"/>
    <p:sldId id="641" r:id="rId33"/>
    <p:sldId id="642" r:id="rId34"/>
    <p:sldId id="643" r:id="rId35"/>
    <p:sldId id="644" r:id="rId36"/>
    <p:sldId id="645" r:id="rId37"/>
    <p:sldId id="646" r:id="rId38"/>
    <p:sldId id="647" r:id="rId39"/>
    <p:sldId id="673" r:id="rId40"/>
    <p:sldId id="648" r:id="rId41"/>
    <p:sldId id="649" r:id="rId42"/>
    <p:sldId id="650" r:id="rId43"/>
    <p:sldId id="651" r:id="rId44"/>
    <p:sldId id="652" r:id="rId45"/>
    <p:sldId id="665" r:id="rId46"/>
    <p:sldId id="653" r:id="rId47"/>
    <p:sldId id="654" r:id="rId48"/>
    <p:sldId id="655" r:id="rId49"/>
    <p:sldId id="656" r:id="rId50"/>
    <p:sldId id="664" r:id="rId51"/>
    <p:sldId id="694" r:id="rId52"/>
    <p:sldId id="683" r:id="rId53"/>
    <p:sldId id="684" r:id="rId54"/>
    <p:sldId id="685" r:id="rId55"/>
    <p:sldId id="695" r:id="rId56"/>
    <p:sldId id="696" r:id="rId57"/>
    <p:sldId id="686" r:id="rId58"/>
    <p:sldId id="687" r:id="rId59"/>
    <p:sldId id="688" r:id="rId60"/>
    <p:sldId id="689" r:id="rId61"/>
    <p:sldId id="625" r:id="rId62"/>
    <p:sldId id="681" r:id="rId63"/>
    <p:sldId id="691" r:id="rId64"/>
    <p:sldId id="692" r:id="rId65"/>
    <p:sldId id="682" r:id="rId66"/>
    <p:sldId id="693" r:id="rId67"/>
    <p:sldId id="657" r:id="rId68"/>
    <p:sldId id="666" r:id="rId69"/>
    <p:sldId id="658" r:id="rId70"/>
    <p:sldId id="659" r:id="rId71"/>
    <p:sldId id="579" r:id="rId72"/>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 id="1" name="BITS1" initials="B" lastIdx="1" clrIdx="1">
    <p:extLst>
      <p:ext uri="{19B8F6BF-5375-455C-9EA6-DF929625EA0E}">
        <p15:presenceInfo xmlns:p15="http://schemas.microsoft.com/office/powerpoint/2012/main" userId="BITS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94660"/>
  </p:normalViewPr>
  <p:slideViewPr>
    <p:cSldViewPr>
      <p:cViewPr varScale="1">
        <p:scale>
          <a:sx n="62" d="100"/>
          <a:sy n="62" d="100"/>
        </p:scale>
        <p:origin x="1340"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3:41:38.85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1F11C39A-A270-4AB7-A86A-4772AC7DD560}" emma:medium="tactile" emma:mode="ink">
          <msink:context xmlns:msink="http://schemas.microsoft.com/ink/2010/main" type="inkDrawing" rotatedBoundingBox="6993,8740 8946,13365 7206,14099 5253,9475" semanticType="verticalRange" shapeName="Other"/>
        </emma:interpretation>
      </emma:emma>
    </inkml:annotationXML>
    <inkml:trace contextRef="#ctx0" brushRef="#br0">0 0 54 0,'0'16'4'0,"0"1"2"15,3 17 4-15,-3 14 1 0,4 13 2 16,-1 10 3-16,9 22-1 15,-8 7 0-15,7 8-3 16,0 4-2-16,3 8-2 0,1 2-3 16,0-2-2-16,-1-2 0 15,3-2-1-15,7-5 1 16,-11-5 3-16,8 3 2 16,-12-9 1-16,7 2 2 0,-10-6 3 15,10 1-1-15,-16-5 1 16,2 3-2-16,-2-7-2 15,2 1-1-15,-1-5-4 16,4-7-1-16,-4 8-1 16,2-1 0-16,2 3-1 0,1 0 2 15,0 2 1-15,2 3-1 16,2 0 0-16,0 1 2 16,3-6-1-16,-2-8-1 0,3 7-1 15,-1-7 0-15,-1-6-1 16,1 0-1-16,-2-8 1 15,-2-2-2-15,-2-9 1 16,0 0 1-16,-4-14 0 0,-2-6 0 16,-1-1 1-16,0-10 1 15,-4 0-1-15,-2 0 0 16,1-11-1-16,1 3 0 0,1-4 1 16,3-11-2-16,-6 15-2 15,6-15 1-15,0 0 0 16,0 0-2-16,-3 13 0 15,3-13 0-15,0 0 0 16,0 0 1-16,0 17-1 16,0-17 0-16,4 15 0 0,-4-15 0 15,12 25 1-15,-2-9 1 16,2 4-2-16,7-2 1 16,3 9 1-16,5-3-1 0,4 6 1 15,4 3 0-15,4-7 0 16,4 4 1-16,5-3-1 15,-2-2 1-15,3-4-1 16,-4 2 2-16,9-16-2 0,-1-1 3 16,1-2-2-16,3-4 0 15,-2 0 1-15,10-5-1 16,-5-7 1-16,14 0-1 16,-5 1 0-16,3-1-1 0,6 3 1 15,-8 3-1-15,2-1 0 16,-11 7 1-16,2-4-1 15,-8 3 0-15,-9-2 1 16,-5-2 0-16,-8 2 2 16,-2-1-2-16,-4 1 1 0,2-6-1 15,-7 5 0-15,1-3 1 16,1 7-1-16,4-2 0 16,0 1 0-16,-1 1-1 0,6 0 0 15,-7-3 1-15,4 2-1 16,-5 1 0-16,2-4 0 15,-1-1-2-15,-1-2-5 16,-1 0-7-16,7-3-27 0,11 6-31 16,-9-4-5-16</inkml:trace>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4:26:59.510"/>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C480C603-5D9E-4FC8-A873-35911CF16A47}" emma:medium="tactile" emma:mode="ink">
          <msink:context xmlns:msink="http://schemas.microsoft.com/ink/2010/main" type="inkDrawing" rotatedBoundingBox="5450,16519 5455,16526 5442,16534 5437,16527" shapeName="Other"/>
        </emma:interpretation>
      </emma:emma>
    </inkml:annotationXML>
    <inkml:trace contextRef="#ctx0" brushRef="#br0">-169 2458 63 0,'0'0'-2'0,"0"0"-5"15,0 0-6-15,5 7-6 16,-5-7-3-16</inkml:trace>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2:38:09.107"/>
    </inkml:context>
    <inkml:brush xml:id="br0">
      <inkml:brushProperty name="width" value="0.04667" units="cm"/>
      <inkml:brushProperty name="height" value="0.04667" units="cm"/>
      <inkml:brushProperty name="color" value="#ED1C24"/>
    </inkml:brush>
  </inkml:definitions>
  <inkml:traceGroup>
    <inkml:annotationXML>
      <emma:emma xmlns:emma="http://www.w3.org/2003/04/emma" version="1.0">
        <emma:interpretation id="{0537F888-B9FA-4F38-88FF-312848640096}" emma:medium="tactile" emma:mode="ink">
          <msink:context xmlns:msink="http://schemas.microsoft.com/ink/2010/main" type="writingRegion" rotatedBoundingBox="387,8348 560,8348 560,8510 387,8510"/>
        </emma:interpretation>
      </emma:emma>
    </inkml:annotationXML>
    <inkml:traceGroup>
      <inkml:annotationXML>
        <emma:emma xmlns:emma="http://www.w3.org/2003/04/emma" version="1.0">
          <emma:interpretation id="{2C0AB41F-CD57-4825-91C6-05EE0E8B35CE}" emma:medium="tactile" emma:mode="ink">
            <msink:context xmlns:msink="http://schemas.microsoft.com/ink/2010/main" type="paragraph" rotatedBoundingBox="387,8348 560,8348 560,8510 387,8510" alignmentLevel="1"/>
          </emma:interpretation>
        </emma:emma>
      </inkml:annotationXML>
      <inkml:traceGroup>
        <inkml:annotationXML>
          <emma:emma xmlns:emma="http://www.w3.org/2003/04/emma" version="1.0">
            <emma:interpretation id="{0A68741E-F238-4BEE-BC6C-023E35B21181}" emma:medium="tactile" emma:mode="ink">
              <msink:context xmlns:msink="http://schemas.microsoft.com/ink/2010/main" type="line" rotatedBoundingBox="387,8348 560,8348 560,8510 387,8510"/>
            </emma:interpretation>
          </emma:emma>
        </inkml:annotationXML>
        <inkml:traceGroup>
          <inkml:annotationXML>
            <emma:emma xmlns:emma="http://www.w3.org/2003/04/emma" version="1.0">
              <emma:interpretation id="{045A914B-9762-481F-8746-BFA1CD0795AC}" emma:medium="tactile" emma:mode="ink">
                <msink:context xmlns:msink="http://schemas.microsoft.com/ink/2010/main" type="inkWord" rotatedBoundingBox="387,8348 560,8348 560,8510 387,8510"/>
              </emma:interpretation>
            </emma:emma>
          </inkml:annotationXML>
          <inkml:trace contextRef="#ctx0" brushRef="#br0">0 1193 193 0,'0'0'2'15,"0"0"0"-15,10-3-1 16,-3-9 2-16,14-1-2 0,-1-11 0 16,18-10 0-16,10-9 1 15,-19 10-3-15</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30:39.196"/>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BB2DF068-306B-4129-8D81-933BEBA87849}" emma:medium="tactile" emma:mode="ink">
          <msink:context xmlns:msink="http://schemas.microsoft.com/ink/2010/main" type="inkDrawing" rotatedBoundingBox="4810,3030 4810,3038 4795,3038 4795,3030" shapeName="Other"/>
        </emma:interpretation>
      </emma:emma>
    </inkml:annotationXML>
    <inkml:trace contextRef="#ctx0" brushRef="#br0">1000-2736 70 0,'0'0'-3'0,"0"0"-7"16,0 0-4-16,0 8-6 15,0-8-3-15</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38:00.644"/>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82DC90DE-6540-41EB-8181-30942318864A}" emma:medium="tactile" emma:mode="ink">
          <msink:context xmlns:msink="http://schemas.microsoft.com/ink/2010/main" type="writingRegion" rotatedBoundingBox="21695,12307 21819,12307 21819,12321 21695,12321"/>
        </emma:interpretation>
      </emma:emma>
    </inkml:annotationXML>
    <inkml:traceGroup>
      <inkml:annotationXML>
        <emma:emma xmlns:emma="http://www.w3.org/2003/04/emma" version="1.0">
          <emma:interpretation id="{10DD4BEE-EDFB-4137-89D0-83FA516B3289}" emma:medium="tactile" emma:mode="ink">
            <msink:context xmlns:msink="http://schemas.microsoft.com/ink/2010/main" type="paragraph" rotatedBoundingBox="21695,12307 21819,12307 21819,12321 21695,12321" alignmentLevel="1"/>
          </emma:interpretation>
        </emma:emma>
      </inkml:annotationXML>
      <inkml:traceGroup>
        <inkml:annotationXML>
          <emma:emma xmlns:emma="http://www.w3.org/2003/04/emma" version="1.0">
            <emma:interpretation id="{CAA41E5F-BB77-4D75-90E1-8653E2F6B6F9}" emma:medium="tactile" emma:mode="ink">
              <msink:context xmlns:msink="http://schemas.microsoft.com/ink/2010/main" type="line" rotatedBoundingBox="21695,12307 21819,12307 21819,12321 21695,12321"/>
            </emma:interpretation>
          </emma:emma>
        </inkml:annotationXML>
        <inkml:traceGroup>
          <inkml:annotationXML>
            <emma:emma xmlns:emma="http://www.w3.org/2003/04/emma" version="1.0">
              <emma:interpretation id="{64ADF8F0-06DC-4250-B773-6B04FE00E6FE}" emma:medium="tactile" emma:mode="ink">
                <msink:context xmlns:msink="http://schemas.microsoft.com/ink/2010/main" type="inkWord" rotatedBoundingBox="21695,12307 21819,12307 21819,12321 21695,12321"/>
              </emma:interpretation>
            </emma:emma>
          </inkml:annotationXML>
          <inkml:trace contextRef="#ctx0" brushRef="#br0">0 14 0 0,'0'0'4'0,"0"0"0"0,0 0 1 16,0 0-1-16,0 0-2 15,0 0-1-15,8-2 1 16,-8 2-1-16,15 0 1 0,-6 0 0 16,4-1 2-16,0-1-2 15,5-1 1-15,-6 1-3 16,6-2-7-16,0 4-18 16</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38:02.08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CDA92352-89EC-4C8E-B0BB-5CF9A6D6C4DE}" emma:medium="tactile" emma:mode="ink">
          <msink:context xmlns:msink="http://schemas.microsoft.com/ink/2010/main" type="writingRegion" rotatedBoundingBox="16334,11975 16494,11975 16494,12886 16334,12886"/>
        </emma:interpretation>
      </emma:emma>
    </inkml:annotationXML>
    <inkml:traceGroup>
      <inkml:annotationXML>
        <emma:emma xmlns:emma="http://www.w3.org/2003/04/emma" version="1.0">
          <emma:interpretation id="{5F1C23D6-59D8-4D31-B185-BBCA4EC8D0E7}" emma:medium="tactile" emma:mode="ink">
            <msink:context xmlns:msink="http://schemas.microsoft.com/ink/2010/main" type="paragraph" rotatedBoundingBox="16334,11975 16494,11975 16494,12886 16334,12886" alignmentLevel="1"/>
          </emma:interpretation>
        </emma:emma>
      </inkml:annotationXML>
      <inkml:traceGroup>
        <inkml:annotationXML>
          <emma:emma xmlns:emma="http://www.w3.org/2003/04/emma" version="1.0">
            <emma:interpretation id="{3C274D5E-8DCB-4A57-BE23-A6F4E91A9EC2}" emma:medium="tactile" emma:mode="ink">
              <msink:context xmlns:msink="http://schemas.microsoft.com/ink/2010/main" type="line" rotatedBoundingBox="16334,11975 16494,11975 16494,12886 16334,12886"/>
            </emma:interpretation>
          </emma:emma>
        </inkml:annotationXML>
        <inkml:traceGroup>
          <inkml:annotationXML>
            <emma:emma xmlns:emma="http://www.w3.org/2003/04/emma" version="1.0">
              <emma:interpretation id="{4515D93C-5460-40CF-BE43-C220E368161B}" emma:medium="tactile" emma:mode="ink">
                <msink:context xmlns:msink="http://schemas.microsoft.com/ink/2010/main" type="inkWord" rotatedBoundingBox="16334,11975 16494,11975 16494,12157 16334,12157"/>
              </emma:interpretation>
            </emma:emma>
          </inkml:annotationXML>
          <inkml:trace contextRef="#ctx0" brushRef="#br0">0 11 136 0,'0'0'2'0,"0"0"1"16,0 0-1-16,0 0 1 16,0 0-2-16,5-9 0 15,-5 9-1-15,0 0-2 16,10-3-4-16,-10 3-4 0,0 0-4 15,8 2-13-15,-8-2-18 16</inkml:trace>
          <inkml:trace contextRef="#ctx0" brushRef="#br0" timeOffset="477.9">160 149 212 0,'0'0'0'0,"0"0"-1"16,-13-1-3-16,13 1 0 0,0 0-3 15,-2 7-11-15,-1 6-14 16,3 0-25-16</inkml:trace>
        </inkml:traceGroup>
        <inkml:traceGroup>
          <inkml:annotationXML>
            <emma:emma xmlns:emma="http://www.w3.org/2003/04/emma" version="1.0">
              <emma:interpretation id="{805DCEBA-3794-4BE6-9ABC-87EF6920462D}" emma:medium="tactile" emma:mode="ink">
                <msink:context xmlns:msink="http://schemas.microsoft.com/ink/2010/main" type="inkWord" rotatedBoundingBox="16397,12684 16478,12684 16478,12886 16397,12886"/>
              </emma:interpretation>
            </emma:emma>
          </inkml:annotationXML>
          <inkml:trace contextRef="#ctx0" brushRef="#br0" timeOffset="247.516">63 708 141 0,'0'0'1'16,"0"0"-1"-16,14 7 0 0,-14-7 1 15,10 13-1-15,-10-13 0 16,11 18-8-16,-7-5-13 15,-4-13-25-15,10 15-3 0</inkml:trace>
          <inkml:trace contextRef="#ctx0" brushRef="#br0" timeOffset="651.759">124 895 301 0,'0'0'-1'0,"0"0"-6"16,5 0-7-16,-5 0-23 16,0 0-28-16,15 0-3 0</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38:03.777"/>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56F354F5-EC7A-484C-AC98-D1512EB8ECC3}" emma:medium="tactile" emma:mode="ink">
          <msink:context xmlns:msink="http://schemas.microsoft.com/ink/2010/main" type="writingRegion" rotatedBoundingBox="17986,12065 18093,12065 18093,12728 17986,12728"/>
        </emma:interpretation>
      </emma:emma>
    </inkml:annotationXML>
    <inkml:traceGroup>
      <inkml:annotationXML>
        <emma:emma xmlns:emma="http://www.w3.org/2003/04/emma" version="1.0">
          <emma:interpretation id="{9CF78E91-A79F-44AA-91CB-28D335A42384}" emma:medium="tactile" emma:mode="ink">
            <msink:context xmlns:msink="http://schemas.microsoft.com/ink/2010/main" type="paragraph" rotatedBoundingBox="17986,12065 18093,12065 18093,12728 17986,12728" alignmentLevel="1"/>
          </emma:interpretation>
        </emma:emma>
      </inkml:annotationXML>
      <inkml:traceGroup>
        <inkml:annotationXML>
          <emma:emma xmlns:emma="http://www.w3.org/2003/04/emma" version="1.0">
            <emma:interpretation id="{A29434F7-A4F6-4C54-A132-C74997E8315E}" emma:medium="tactile" emma:mode="ink">
              <msink:context xmlns:msink="http://schemas.microsoft.com/ink/2010/main" type="line" rotatedBoundingBox="17986,12065 18093,12065 18093,12728 17986,12728"/>
            </emma:interpretation>
          </emma:emma>
        </inkml:annotationXML>
        <inkml:traceGroup>
          <inkml:annotationXML>
            <emma:emma xmlns:emma="http://www.w3.org/2003/04/emma" version="1.0">
              <emma:interpretation id="{7C6F15CB-ED56-4BA0-979D-D69E024A0E14}" emma:medium="tactile" emma:mode="ink">
                <msink:context xmlns:msink="http://schemas.microsoft.com/ink/2010/main" type="inkWord" rotatedBoundingBox="18049,12065 18093,12065 18093,12090 18049,12090"/>
              </emma:interpretation>
            </emma:emma>
          </inkml:annotationXML>
          <inkml:trace contextRef="#ctx0" brushRef="#br0">0 16 143 0,'0'0'6'0,"0"0"3"16,0 0 2-16,0 0 0 16,3-11 1-16,-3 11-1 0,8-5-1 15,-8 5 0-15,17 0-11 16,-17 0-19-16,13 11-26 16,-10 3-13-16</inkml:trace>
        </inkml:traceGroup>
        <inkml:traceGroup>
          <inkml:annotationXML>
            <emma:emma xmlns:emma="http://www.w3.org/2003/04/emma" version="1.0">
              <emma:interpretation id="{04D12CDC-453A-423C-A4F8-15EC21219834}" emma:medium="tactile" emma:mode="ink">
                <msink:context xmlns:msink="http://schemas.microsoft.com/ink/2010/main" type="inkWord" rotatedBoundingBox="17986,12716 18001,12716 18001,12728 17986,12728"/>
              </emma:interpretation>
            </emma:emma>
          </inkml:annotationXML>
          <inkml:trace contextRef="#ctx0" brushRef="#br0" timeOffset="258.815">-53 651 1 0,'0'0'3'0,"0"0"3"16,0 0 0-16,0 0 0 0,0 0-1 16,5 7-7-16,-5-7-23 15</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38:04.73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A44C0EC9-62C6-4F58-9642-4DD0C617E048}" emma:medium="tactile" emma:mode="ink">
          <msink:context xmlns:msink="http://schemas.microsoft.com/ink/2010/main" type="writingRegion" rotatedBoundingBox="16738,13195 17513,13195 17513,13331 16738,13331"/>
        </emma:interpretation>
      </emma:emma>
    </inkml:annotationXML>
    <inkml:traceGroup>
      <inkml:annotationXML>
        <emma:emma xmlns:emma="http://www.w3.org/2003/04/emma" version="1.0">
          <emma:interpretation id="{5D3DE32D-55A7-4FE1-9ED9-B3A862FA0B6E}" emma:medium="tactile" emma:mode="ink">
            <msink:context xmlns:msink="http://schemas.microsoft.com/ink/2010/main" type="paragraph" rotatedBoundingBox="16738,13195 17513,13195 17513,13331 16738,13331" alignmentLevel="1"/>
          </emma:interpretation>
        </emma:emma>
      </inkml:annotationXML>
      <inkml:traceGroup>
        <inkml:annotationXML>
          <emma:emma xmlns:emma="http://www.w3.org/2003/04/emma" version="1.0">
            <emma:interpretation id="{D246F206-7F2C-4B48-929F-7141EAA69402}" emma:medium="tactile" emma:mode="ink">
              <msink:context xmlns:msink="http://schemas.microsoft.com/ink/2010/main" type="line" rotatedBoundingBox="16738,13195 17513,13195 17513,13331 16738,13331"/>
            </emma:interpretation>
          </emma:emma>
        </inkml:annotationXML>
        <inkml:traceGroup>
          <inkml:annotationXML>
            <emma:emma xmlns:emma="http://www.w3.org/2003/04/emma" version="1.0">
              <emma:interpretation id="{FDAC04F1-88E7-4326-B0DA-DBF49E32523D}" emma:medium="tactile" emma:mode="ink">
                <msink:context xmlns:msink="http://schemas.microsoft.com/ink/2010/main" type="inkWord" rotatedBoundingBox="16738,13282 16814,13282 16814,13331 16738,13331"/>
              </emma:interpretation>
            </emma:emma>
          </inkml:annotationXML>
          <inkml:trace contextRef="#ctx0" brushRef="#br0">0 49 212 0,'0'0'1'0,"0"0"1"15,0-12 2-15,0 12-2 16,4-13 1-16,-4 13-2 15,10-15 2-15,1 10-2 0,-1 2-7 16,2 2-20-16,3 2-31 16,-1 6-3-16</inkml:trace>
        </inkml:traceGroup>
        <inkml:traceGroup>
          <inkml:annotationXML>
            <emma:emma xmlns:emma="http://www.w3.org/2003/04/emma" version="1.0">
              <emma:interpretation id="{41777822-27EE-4D00-A4DB-5FB014FFB49A}" emma:medium="tactile" emma:mode="ink">
                <msink:context xmlns:msink="http://schemas.microsoft.com/ink/2010/main" type="inkWord" rotatedBoundingBox="17507,13195 17513,13195 17513,13210 17507,13210"/>
              </emma:interpretation>
            </emma:emma>
          </inkml:annotationXML>
          <inkml:trace contextRef="#ctx0" brushRef="#br0" timeOffset="260.307">769-87 350 0,'0'0'0'0,"0"0"-1"0,0 0-1 16,0 0 1-16,0 0-1 15,0 0 0-15,3 5-2 16,-3-5-6-16,0 0-11 16,0 0-21-16,0 0-26 0,3 10-3 15</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38:05.412"/>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7C9A7F78-39B3-4122-AFF8-168F2F3CC439}" emma:medium="tactile" emma:mode="ink">
          <msink:context xmlns:msink="http://schemas.microsoft.com/ink/2010/main" type="writingRegion" rotatedBoundingBox="16880,11723 16903,11723 16903,11762 16880,11762"/>
        </emma:interpretation>
      </emma:emma>
    </inkml:annotationXML>
    <inkml:traceGroup>
      <inkml:annotationXML>
        <emma:emma xmlns:emma="http://www.w3.org/2003/04/emma" version="1.0">
          <emma:interpretation id="{28DD27DF-8A6C-4AF8-9FDA-F2568245F07F}" emma:medium="tactile" emma:mode="ink">
            <msink:context xmlns:msink="http://schemas.microsoft.com/ink/2010/main" type="paragraph" rotatedBoundingBox="16880,11723 16903,11723 16903,11762 16880,11762" alignmentLevel="1"/>
          </emma:interpretation>
        </emma:emma>
      </inkml:annotationXML>
      <inkml:traceGroup>
        <inkml:annotationXML>
          <emma:emma xmlns:emma="http://www.w3.org/2003/04/emma" version="1.0">
            <emma:interpretation id="{1E1361FE-A5C8-4E2D-BCC9-BAA8B735F330}" emma:medium="tactile" emma:mode="ink">
              <msink:context xmlns:msink="http://schemas.microsoft.com/ink/2010/main" type="line" rotatedBoundingBox="16880,11723 16903,11723 16903,11762 16880,11762"/>
            </emma:interpretation>
          </emma:emma>
        </inkml:annotationXML>
        <inkml:traceGroup>
          <inkml:annotationXML>
            <emma:emma xmlns:emma="http://www.w3.org/2003/04/emma" version="1.0">
              <emma:interpretation id="{B4D97563-9BB1-42D9-A95F-149D5463B1C1}" emma:medium="tactile" emma:mode="ink">
                <msink:context xmlns:msink="http://schemas.microsoft.com/ink/2010/main" type="inkWord" rotatedBoundingBox="16880,11723 16903,11723 16903,11762 16880,11762"/>
              </emma:interpretation>
            </emma:emma>
          </inkml:annotationXML>
          <inkml:trace contextRef="#ctx0" brushRef="#br0">10 39 55 0,'0'0'6'0,"0"0"3"16,-6-15 3-16,6 15-1 15,-3-12 2-15,3 12-4 16,-2-9-1-16,2 9-7 0,0 0-15 16,10-3-20-16,3 7-13 15</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38:35.612"/>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36F060A0-AB44-4EF8-8AEA-6E57C4C8647D}" emma:medium="tactile" emma:mode="ink">
          <msink:context xmlns:msink="http://schemas.microsoft.com/ink/2010/main" type="inkDrawing" rotatedBoundingBox="6179,7859 6453,7947 6408,8088 6134,8000" shapeName="Other"/>
        </emma:interpretation>
      </emma:emma>
    </inkml:annotationXML>
    <inkml:trace contextRef="#ctx0" brushRef="#br0">4 0 33 0,'0'0'0'16,"0"0"0"-16,0 0 0 16,0 0 2-16,-4 6 0 0,4-6 0 15,0 13 3-15,0-13 1 16,0 19 0-16,4-7 2 16,3 0-1-16,0-1 0 15,6 3 0-15,2-2-1 16,5 1-1-16,-2-1-1 0,6 2 0 15,-5-2-1-15,6-2 0 16,-7-3 2-16,3-1 1 16,-6-4 2-16,0-2 0 15,-4 0 3-15,-1-6-2 0,-10 6 1 16,13-19 0-16,-8 7-3 16,-3-2-3-16,-2 2 0 15,0-1-3-15,-2 0-1 16,-6 0 1-16,-1 1-1 0,-2 1 0 15,0 0 0-15,-3 2 0 16,3 1-6-16,-2 2-8 16,13 6-17-16,-20-4-22 15</inkml:trace>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40:10.895"/>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BF18F7E2-BF03-4118-8B78-6D34FD8D2255}" emma:medium="tactile" emma:mode="ink">
          <msink:context xmlns:msink="http://schemas.microsoft.com/ink/2010/main" type="inkDrawing" rotatedBoundingBox="766,4654 3451,4588 3453,4666 767,4731" shapeName="Other"/>
        </emma:interpretation>
      </emma:emma>
    </inkml:annotationXML>
    <inkml:trace contextRef="#ctx0" brushRef="#br0">0 58 362 0,'0'0'0'0,"0"0"-1"16,0 0-2-16,0 0 0 0,0 0 0 15,10 0-1-15,14 1 2 16,13 4-1-16,10 1-1 16,28 1-1-16,14 1-1 15,23 3-4-15,10-5 0 16,30-1-3-16,7-4-1 0,8-1 0 15,6-1 0-15,2-7 5 16,0-4 3-16,-3-2 3 16,-2 0 2-16,-12-1 3 15,-3 1 1-15,-15 2-3 0,-3 3-12 16,-16-4-35-16,-5 13-13 16</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3:41:15.915"/>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5EF7489B-F278-4B8B-AA67-681DF82261C5}" emma:medium="tactile" emma:mode="ink">
          <msink:context xmlns:msink="http://schemas.microsoft.com/ink/2010/main" type="inkDrawing" rotatedBoundingBox="8411,13185 8452,13128 8475,13145 8434,13202" shapeName="Other"/>
        </emma:interpretation>
      </emma:emma>
    </inkml:annotationXML>
    <inkml:trace contextRef="#ctx0" brushRef="#br0">466 5620 26 0,'0'0'0'0,"0"0"-1"15,0 0 1-15,0 0 1 0,0 0 3 16,0 0 3-16,0 0 0 15,0 0 1-15,0 0 3 16,0 0-1-16,0 0-1 16,0 0-1-16,0 0-4 0,0 0-2 15,0 0 0-15,0 0 1 16,0 0 0-16,-13 6 1 16,13-6 2-16,0 0 1 0,-13 13 3 15,13-13 1-15,0 0-1 16,0 0 0-16,-14 10-1 15,14-10 0-15,0 0-2 16,0 0 0-16,0 0-1 0,0 0-3 16,0 0-1-16,0-7-1 15,0 7-3-15,4-16-4 16,-4 16-3-16,10-17-9 16,-4 7-11-16,-6 10-22 0,20-7-3 15</inkml:trace>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40:24.04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B22B7267-DFA4-4553-A24B-FA6755EF9065}" emma:medium="tactile" emma:mode="ink">
          <msink:context xmlns:msink="http://schemas.microsoft.com/ink/2010/main" type="inkDrawing" rotatedBoundingBox="13106,14682 15541,14612 15543,14674 13108,14744" shapeName="Other"/>
        </emma:interpretation>
      </emma:emma>
    </inkml:annotationXML>
    <inkml:trace contextRef="#ctx0" brushRef="#br0">0 130 77 0,'0'0'7'0,"0"0"5"0,7-11 3 16,-7 11 2-16,5-9 1 15,-5 9-2-15,8-11 0 16,-8 11 0-16,0 0-6 15,19-8-4-15,-7 8-1 0,12 2 1 16,3 1 0-16,21 0 1 16,8-1 3-16,19-2 0 15,18 1 1-15,13-7-2 16,19-2 1-16,10-1-2 0,16 1-2 16,7 0-2-16,2 2 0 15,1 4-1-15,-5 0-1 16,-10 1 0-16,-1 2-1 15,-13-1 0-15,-17 3 0 0,-18 0 1 16,-16-3 1-16,-12 0-1 16,-20 0 1-16,-9-3 1 15,-19-3-1-15,-10-2-1 16,-11 8-2-16,2-18-4 16,-2 18-8-16,-12-14-15 0,-11 6-41 15,5 6-5-15</inkml:trace>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40:26.792"/>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9FAC8ADC-A0E2-42A6-8872-DE4AAA0BAC03}" emma:medium="tactile" emma:mode="ink">
          <msink:context xmlns:msink="http://schemas.microsoft.com/ink/2010/main" type="inkDrawing" rotatedBoundingBox="15658,16220 16887,16218 16888,16253 15658,16254" shapeName="Other"/>
        </emma:interpretation>
      </emma:emma>
    </inkml:annotationXML>
    <inkml:trace contextRef="#ctx0" brushRef="#br0">0 0 178 0,'0'0'0'0,"0"0"2"16,0 0 5-16,0 0 1 16,0 0 4-16,9 9 3 15,5-5 1-15,17 1 1 0,14-2 0 16,10 3-2-16,14-3-3 15,11 0-3-15,9-2-3 16,5-1-2-16,5 0 0 16,-1-1-2-16,-3-1-1 0,-7-3-1 15,-3 0 0-15,-16 2-2 16,-5 0-5-16,-12 3-5 16,-6 0-19-16,-20-2-33 15,-4 4-7-15</inkml:trace>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3:40:29.57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671666F2-2930-434F-8919-75FF6BD3755B}" emma:medium="tactile" emma:mode="ink">
          <msink:context xmlns:msink="http://schemas.microsoft.com/ink/2010/main" type="inkDrawing" rotatedBoundingBox="13099,14063 13386,14097 13384,14113 13098,14080" shapeName="Other"/>
        </emma:interpretation>
      </emma:emma>
    </inkml:annotationXML>
    <inkml:trace contextRef="#ctx0" brushRef="#br0">0 0 356 0,'0'0'0'0,"0"0"-2"16,0 0 0-16,0 0-1 16,0 0 1-16,18 13-1 15,4-8-3-15,13 2-5 16,5-3-8-16,8-2-14 0,13 7-30 15,1-12-9-15</inkml:trace>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4:15:45.999"/>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EDCC2051-2BD0-40CD-871D-8C04C04124DE}" emma:medium="tactile" emma:mode="ink">
          <msink:context xmlns:msink="http://schemas.microsoft.com/ink/2010/main" type="writingRegion" rotatedBoundingBox="3324,6495 3339,6495 3339,6510 3324,6510"/>
        </emma:interpretation>
      </emma:emma>
    </inkml:annotationXML>
    <inkml:traceGroup>
      <inkml:annotationXML>
        <emma:emma xmlns:emma="http://www.w3.org/2003/04/emma" version="1.0">
          <emma:interpretation id="{7C2BEE8D-CED6-41FD-8B96-6BD49A1FD7F5}" emma:medium="tactile" emma:mode="ink">
            <msink:context xmlns:msink="http://schemas.microsoft.com/ink/2010/main" type="paragraph" rotatedBoundingBox="3324,6495 3339,6495 3339,6510 3324,6510" alignmentLevel="1"/>
          </emma:interpretation>
        </emma:emma>
      </inkml:annotationXML>
      <inkml:traceGroup>
        <inkml:annotationXML>
          <emma:emma xmlns:emma="http://www.w3.org/2003/04/emma" version="1.0">
            <emma:interpretation id="{3EE04A3E-17F0-480F-BE38-8B6FBEBB5D66}" emma:medium="tactile" emma:mode="ink">
              <msink:context xmlns:msink="http://schemas.microsoft.com/ink/2010/main" type="line" rotatedBoundingBox="3324,6495 3339,6495 3339,6510 3324,6510"/>
            </emma:interpretation>
          </emma:emma>
        </inkml:annotationXML>
        <inkml:traceGroup>
          <inkml:annotationXML>
            <emma:emma xmlns:emma="http://www.w3.org/2003/04/emma" version="1.0">
              <emma:interpretation id="{4AD088FF-1E62-4757-9D89-C35F18416572}" emma:medium="tactile" emma:mode="ink">
                <msink:context xmlns:msink="http://schemas.microsoft.com/ink/2010/main" type="inkWord" rotatedBoundingBox="3324,6495 3339,6495 3339,6510 3324,6510"/>
              </emma:interpretation>
            </emma:emma>
          </inkml:annotationXML>
          <inkml:trace contextRef="#ctx0" brushRef="#br0">0 0 190 0,'0'0'-5'0,"0"0"-21"15,0 0-13-15,0 0-10 0</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4:15:32.781"/>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DAFE82AE-4B2B-4D67-BB2F-F383DC006B5A}" emma:medium="tactile" emma:mode="ink">
          <msink:context xmlns:msink="http://schemas.microsoft.com/ink/2010/main" type="inkDrawing" rotatedBoundingBox="20887,10994 21231,10733 21351,10891 21008,11152" shapeName="Other"/>
        </emma:interpretation>
      </emma:emma>
    </inkml:annotationXML>
    <inkml:trace contextRef="#ctx0" brushRef="#br0">366-222 161 0,'0'0'1'0,"0"0"-1"16,0 0 2-16,-10 3-1 16,0 8 3-16,-6 4-1 0,-4 5 1 15,-9 4 0-15,0 3 0 16,-4 5 0-16,0 0 0 15,1-3-1-15,5 0-1 0,0-5 2 16,12-4-2-16,3-4 1 16,1-7 1-16,11-9 1 15,-8 12 3-15,8-12 0 16,0 0 1-16,0 0 0 16,6-14-1-16,3 0 1 0,7-7-1 15,-1-3-1-15,11-4-3 16,-2 2 0-16,2-6 0 15,2 7 0-15,-2 2-1 0,-4 6 0 16,-4 2-1-16,-2 6 0 16,-7 6-1-16,6 3-1 15,-4 0 1-15,3 11-2 16,8 5-6-16,6 3-25 16,11 11-31-16,8 3-3 0</inkml:trace>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4:15:31.646"/>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CE5D1CF9-E1FD-428E-8208-691024B01017}" emma:medium="tactile" emma:mode="ink">
          <msink:context xmlns:msink="http://schemas.microsoft.com/ink/2010/main" type="inkDrawing" rotatedBoundingBox="20869,11399 21146,10941 21306,11038 21029,11495" semanticType="callout" shapeName="Other"/>
        </emma:interpretation>
      </emma:emma>
    </inkml:annotationXML>
    <inkml:trace contextRef="#ctx0" brushRef="#br0">134 458 154 0,'0'0'3'15,"0"0"3"-15,-9-9 0 16,9 9 1-16,-10-11-1 0,10 11 1 16,-8-10 0-16,8 10 1 15,-4-10-3-15,4 10-2 16,0 0 0-16,0 0 1 0,0 0-1 15,0 0 2-15,0 0-1 16,0 0 0-16,0 0 0 16,0 0-1-16,0 0-1 15,-9-5-1-15,9 5-1 0,-9 0 0 16,9 0 0-16,-15 5 0 16,6-1 0-16,-1-1 0 15,1 0 0-15,-4 0 0 16,6-1 1-16,-3 0-1 0,10-2 0 15,-12 3 1-15,12-3-1 16,0 0 2-16,0 0 0 16,0 0-1-16,0 0 1 15,14 8 0-15,-1-8 0 16,5 0 0-16,2 0 1 0,5 0-1 16,-4-2 0-16,7 0 0 15,-7-3 0-15,0 2 1 16,1 0 1-16,-10 0-2 15,-3-3 1-15,-9 6 0 0,9-9-1 16,-9 9 0-16,-2-11 0 16,-8 6-1-16,-5 0-1 15,5 3 2-15,-3-3-1 0,-1 1 0 16,4 1 1-16,-3 1-1 16,2 0 1-16,3-1 0 15,8 3 0-15,-15-5 1 16,15 5-1-16,0 0 1 0,0 0-1 15,-4-8 0-15,4 8 1 16,9-5-1-16,3 1-1 16,0 0 1-16,0-1-2 15,3 0 1-15,2-1 0 16,1 1-1-16,0 0 1 0,-5 0 0 16,2-4 1-16,-6 0 0 15,5-3 0-15,-9 2 0 16,5-1 0-16,-6-1 0 0,-2-1 0 15,-1-2 0-15,2 3-1 16,-1-3 0-16,0 4 0 16,0-4 1-16,0-1-1 15,0 0 0-15,0-1 0 16,-1 1 0-16,0-2 0 0,0 1-1 16,-1 4 2-16,0-2-2 15,0 4 1-15,0-1 0 16,-1 3-1-16,1 9 0 0,-2-10 0 15,2 10-1-15,0 0 0 16,0 0 0-16,0 0 0 16,0 0 0-16,0 0 0 15,0 0 1-15,0 0 0 16,0 0 0-16,0 0 1 0,0 0-1 16,0 0 1-16,0 0-1 15,0 0 1-15,0 0-1 16,0 0 0-16,0 0 0 15,0 0 0-15,0 0 0 0,0 0-1 16,0 0 1-16,0 0-2 16,-5 5-1-16,5-5-3 15,-7 16-4-15,3-6-11 16,-2 3-20-16,0 8-27 0,-2-1-4 16</inkml:trace>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4:15:26.756"/>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9B0C8764-69D3-4EB0-BF74-CEE23B40ACB3}" emma:medium="tactile" emma:mode="ink">
          <msink:context xmlns:msink="http://schemas.microsoft.com/ink/2010/main" type="inkDrawing" rotatedBoundingBox="17949,15001 17966,15001 17966,15016 17949,15016" shapeName="Other">
            <msink:destinationLink direction="to" ref="{7F291B1F-547B-45C4-9356-A281000985D9}"/>
          </msink:context>
        </emma:interpretation>
      </emma:emma>
    </inkml:annotationXML>
    <inkml:trace contextRef="#ctx0" brushRef="#br0">-652 1997 7 0,'0'0'0'0,"0"0"-1"16,0 0 0-16,0 0 1 15,8 0-1-15,-8 0 2 16,0 0 2-16,0 0 6 15,0 0 9-15,0 0 3 16,0 0 5-16,0 0 1 0,0 0-1 16,0 0-4-16,9 0-14 15,-9 0-24-15,0 0-32 16</inkml:trace>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4:15:27.914"/>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7F291B1F-547B-45C4-9356-A281000985D9}" emma:medium="tactile" emma:mode="ink">
          <msink:context xmlns:msink="http://schemas.microsoft.com/ink/2010/main" type="inkDrawing" rotatedBoundingBox="17835,15255 17907,15046 18021,15085 17948,15295" semanticType="callout" shapeName="Other">
            <msink:sourceLink direction="to" ref="{9B0C8764-69D3-4EB0-BF74-CEE23B40ACB3}"/>
          </msink:context>
        </emma:interpretation>
      </emma:emma>
    </inkml:annotationXML>
    <inkml:trace contextRef="#ctx0" brushRef="#br0">-726 2217 59 0,'0'0'5'16,"0"0"2"-16,0 0 4 15,0 0 3-15,-8 8 4 16,8-8 2-16,0 0 3 0,0 0 1 16,0 0-2-16,0 0-4 15,0 0-3-15,0 0-2 16,0-6-4-16,2-3-2 0,-1-4-3 16,3-2-2-16,0-2-1 15,-1-4-1-15,0 6 1 16,0-2-1-16,0 4 1 15,0 1-1-15,-3 12 0 16,4-10 3-16,-4 10-1 0,0 0 1 16,-4 13 0-16,-2-1 1 15,3 5 0-15,-1 0 1 16,0 0-2-16,-2 4 0 16,5-4-1-16,-1-3 0 0,2-5-1 15,0 2 0-15,0-11-1 16,0 9 0-16,0-9-2 15,0 0 0-15,0 0-1 16,0 0-3-16,8 4-4 0,-8-4-4 16,5-16-2-16,-1 3 0 15,-1-4-1-15,7-2 2 16,-6-1 1-16,2 2 5 16,0 2 2-16,0 2 6 0,-6 14 4 15,6-11 6-15,-6 11 2 16,0 11 0-16,0 4 0 15,-2 2 0-15,2 2 0 16,-2 3 0-16,1 0-3 0,-1-2-4 16,2 1-1-16,0-8-1 15,1-2-1-15,3-1 0 16,-4-10-1-16,8 10 0 16,-8-10 0-16,9 0-1 0,-9 0 1 15,10-21-1-15,-5 5 1 16,3-7 0-16,-1-3 0 15,1-2 0-15,0 1 0 16,-1 4 0-16,-2 1 1 0,0 7 0 16,-3 7 2-16,-2 8-1 15,0 4 1-15,-6 13 0 16,0 2-1-16,0 9-3 16,-3-2-16-16,-1 9-44 0,9-2-5 15</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20T04:15:40.25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33920C19-6705-419E-A18B-B2988D5DEF28}" emma:medium="tactile" emma:mode="ink">
          <msink:context xmlns:msink="http://schemas.microsoft.com/ink/2010/main" type="inkDrawing" rotatedBoundingBox="14315,17038 15582,17062 15580,17163 14313,17138" shapeName="Other"/>
        </emma:interpretation>
      </emma:emma>
    </inkml:annotationXML>
    <inkml:trace contextRef="#ctx0" brushRef="#br0">454 405 274 0,'0'0'-1'16,"-9"0"0"-16,9 0 0 15,-10 0 1-15,10 0 1 16,-9 0 0-16,9 0 3 0,-11-2-1 16,11 2 2-16,0 0 0 15,0 0 1-15,0 0-1 16,6 0-1-16,-6 0 1 15,27 0 0-15,-6-1 2 0,14-3-2 16,6 1 1-16,13 0-1 16,10-2 0-16,6-1 0 15,7 2-2-15,5 0-1 16,3 0-1-16,0 2 0 0,0 0-2 16,-4 2 0-16,0 0-2 15,-7 0-3-15,-7 5-1 16,-10 3-3-16,-6 2-2 15,-7 0 1-15,-12 1 0 0,-6-1 1 16,-12 1 0-16,-6-2-1 16,-8 1-10-16,0-1-14 15,-14-4-27-15,5 3-2 16</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3:41:15.915"/>
    </inkml:context>
    <inkml:brush xml:id="br0">
      <inkml:brushProperty name="width" value="0.04667" units="cm"/>
      <inkml:brushProperty name="height" value="0.04667" units="cm"/>
      <inkml:brushProperty name="color" value="#ED1C24"/>
      <inkml:brushProperty name="fitToCurve" value="1"/>
    </inkml:brush>
  </inkml:definitions>
  <inkml:trace contextRef="#ctx0" brushRef="#br0">466 5620 26 0,'0'0'0'0,"0"0"-1"15,0 0 1-15,0 0 1 0,0 0 3 16,0 0 3-16,0 0 0 15,0 0 1-15,0 0 3 16,0 0-1-16,0 0-1 16,0 0-1-16,0 0-4 0,0 0-2 15,0 0 0-15,0 0 1 16,0 0 0-16,-13 6 1 16,13-6 2-16,0 0 1 0,-13 13 3 15,13-13 1-15,0 0-1 16,0 0 0-16,-14 10-1 15,14-10 0-15,0 0-2 16,0 0 0-16,0 0-1 0,0 0-3 16,0 0-1-16,0-7-1 15,0 7-3-15,4-16-4 16,-4 16-3-16,10-17-9 16,-4 7-11-16,-6 10-22 0,20-7-3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3:50:40.79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3B07D170-484B-4FC6-B992-8D5C6C7EA55F}" emma:medium="tactile" emma:mode="ink">
          <msink:context xmlns:msink="http://schemas.microsoft.com/ink/2010/main" type="inkDrawing" rotatedBoundingBox="23132,5967 23529,5761 23649,5990 23252,6197" shapeName="Other"/>
        </emma:interpretation>
      </emma:emma>
    </inkml:annotationXML>
    <inkml:trace contextRef="#ctx0" brushRef="#br0">1532-253 138 0,'0'0'0'0,"0"0"-2"0,0 0 2 16,0 0 0-16,0 0 1 16,0 0 2-16,0 0 0 15,3 10 1-15,-3-10 1 0,8 19 2 16,4 1-1-16,1-4 0 16,5 8-1-16,-2-3-1 15,1 2 2-15,5-5 3 16,-4 0 3-16,1-8 4 0,-7-2 1 15,3-6 0-15,-1-2-1 16,0-2 0-16,0-7-2 16,-2-4-3-16,6-7-3 0,-2 1-4 15,2-14-1-15,4 2-2 16,3-5 1-16,-4 0-3 16,2-4-4-16,-5 5-13 15,0 1-37-15,4 14-13 16</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3:54:29.312"/>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E8E6F3F4-7EB9-42C2-A832-EBC2788B9EE9}" emma:medium="tactile" emma:mode="ink">
          <msink:context xmlns:msink="http://schemas.microsoft.com/ink/2010/main" type="inkDrawing" rotatedBoundingBox="3535,10232 3536,10328 3535,10328 3533,10233" shapeName="Other"/>
        </emma:interpretation>
      </emma:emma>
    </inkml:annotationXML>
    <inkml:trace contextRef="#ctx0" brushRef="#br0">921 889 136 0,'-2'-18'-15'0,"2"-8"-29"16,0-25-4-16</inkml:trace>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4:02:56.297"/>
    </inkml:context>
    <inkml:brush xml:id="br0">
      <inkml:brushProperty name="width" value="0.04667" units="cm"/>
      <inkml:brushProperty name="height" value="0.04667" units="cm"/>
      <inkml:brushProperty name="color" value="#ED1C24"/>
    </inkml:brush>
  </inkml:definitions>
  <inkml:traceGroup>
    <inkml:annotationXML>
      <emma:emma xmlns:emma="http://www.w3.org/2003/04/emma" version="1.0">
        <emma:interpretation id="{C8D87CF4-AB50-4F45-B076-56228C5862B4}" emma:medium="tactile" emma:mode="ink">
          <msink:context xmlns:msink="http://schemas.microsoft.com/ink/2010/main" type="writingRegion" rotatedBoundingBox="23444,15099 23627,15099 23627,15336 23444,15336"/>
        </emma:interpretation>
      </emma:emma>
    </inkml:annotationXML>
    <inkml:traceGroup>
      <inkml:annotationXML>
        <emma:emma xmlns:emma="http://www.w3.org/2003/04/emma" version="1.0">
          <emma:interpretation id="{D287B535-50E3-4D2C-81CA-12B1C2DF0D0C}" emma:medium="tactile" emma:mode="ink">
            <msink:context xmlns:msink="http://schemas.microsoft.com/ink/2010/main" type="paragraph" rotatedBoundingBox="23444,15099 23627,15099 23627,15336 23444,15336" alignmentLevel="1"/>
          </emma:interpretation>
        </emma:emma>
      </inkml:annotationXML>
      <inkml:traceGroup>
        <inkml:annotationXML>
          <emma:emma xmlns:emma="http://www.w3.org/2003/04/emma" version="1.0">
            <emma:interpretation id="{086DFD14-C946-4074-9BFA-41F9A6500CA6}" emma:medium="tactile" emma:mode="ink">
              <msink:context xmlns:msink="http://schemas.microsoft.com/ink/2010/main" type="line" rotatedBoundingBox="23444,15099 23627,15099 23627,15336 23444,15336"/>
            </emma:interpretation>
          </emma:emma>
        </inkml:annotationXML>
        <inkml:traceGroup>
          <inkml:annotationXML>
            <emma:emma xmlns:emma="http://www.w3.org/2003/04/emma" version="1.0">
              <emma:interpretation id="{B7AD19DB-55CE-4AF8-89B7-016B35D6E793}" emma:medium="tactile" emma:mode="ink">
                <msink:context xmlns:msink="http://schemas.microsoft.com/ink/2010/main" type="inkWord" rotatedBoundingBox="23444,15099 23627,15099 23627,15336 23444,15336"/>
              </emma:interpretation>
            </emma:emma>
          </inkml:annotationXML>
          <inkml:trace contextRef="#ctx0" brushRef="#br0">21430 5206 356 391,'12'-39'1'0,"-8"-31"-13"15,-14 11-25-15,-23 10-32 16,6 29-5-16</inkml:trace>
          <inkml:trace contextRef="#ctx0" brushRef="#br0" timeOffset="-1">21499 5144 118 0,'0'0'3'16,"0"0"0"-16,-10-10 2 0,10 10-1 15,-14-21 0-15,3 12 1 16,-1-7 0-16,-4 6 0 15,-1-3 1-15,-2 2-1 16,-13-5 2-16,2 5 0 0,8 6 2 16</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4:05:28.446"/>
    </inkml:context>
    <inkml:brush xml:id="br0">
      <inkml:brushProperty name="width" value="0.04667" units="cm"/>
      <inkml:brushProperty name="height" value="0.04667" units="cm"/>
      <inkml:brushProperty name="color" value="#ED1C24"/>
    </inkml:brush>
  </inkml:definitions>
  <inkml:traceGroup>
    <inkml:annotationXML>
      <emma:emma xmlns:emma="http://www.w3.org/2003/04/emma" version="1.0">
        <emma:interpretation id="{0988E6C9-E65B-443D-B216-442CD4593D43}" emma:medium="tactile" emma:mode="ink">
          <msink:context xmlns:msink="http://schemas.microsoft.com/ink/2010/main" type="writingRegion" rotatedBoundingBox="12222,8882 13196,8882 13196,9472 12222,9472"/>
        </emma:interpretation>
      </emma:emma>
    </inkml:annotationXML>
    <inkml:traceGroup>
      <inkml:annotationXML>
        <emma:emma xmlns:emma="http://www.w3.org/2003/04/emma" version="1.0">
          <emma:interpretation id="{3FD44D65-4E27-4DF1-A2BF-99984BD5EFF1}" emma:medium="tactile" emma:mode="ink">
            <msink:context xmlns:msink="http://schemas.microsoft.com/ink/2010/main" type="paragraph" rotatedBoundingBox="12222,8882 13196,8882 13196,9472 12222,9472" alignmentLevel="1"/>
          </emma:interpretation>
        </emma:emma>
      </inkml:annotationXML>
      <inkml:traceGroup>
        <inkml:annotationXML>
          <emma:emma xmlns:emma="http://www.w3.org/2003/04/emma" version="1.0">
            <emma:interpretation id="{9183928D-96E1-42FC-84EB-6552FCAAAEC7}" emma:medium="tactile" emma:mode="ink">
              <msink:context xmlns:msink="http://schemas.microsoft.com/ink/2010/main" type="line" rotatedBoundingBox="12222,8882 13196,8882 13196,9472 12222,9472"/>
            </emma:interpretation>
          </emma:emma>
        </inkml:annotationXML>
        <inkml:traceGroup>
          <inkml:annotationXML>
            <emma:emma xmlns:emma="http://www.w3.org/2003/04/emma" version="1.0">
              <emma:interpretation id="{A0CE4D6A-6001-401A-ADBB-A0057729CD36}" emma:medium="tactile" emma:mode="ink">
                <msink:context xmlns:msink="http://schemas.microsoft.com/ink/2010/main" type="inkWord" rotatedBoundingBox="13167,8882 13196,8882 13196,8896 13167,8896"/>
              </emma:interpretation>
            </emma:emma>
          </inkml:annotationXML>
          <inkml:trace contextRef="#ctx0" brushRef="#br0">5910 4701 391 141,'1'-7'0'15</inkml:trace>
          <inkml:trace contextRef="#ctx0" brushRef="#br0" timeOffset="1">5912 4688 372 94,'-2'7'2'0</inkml:trace>
        </inkml:traceGroup>
        <inkml:traceGroup>
          <inkml:annotationXML>
            <emma:emma xmlns:emma="http://www.w3.org/2003/04/emma" version="1.0">
              <emma:interpretation id="{C1C87FB0-3847-404B-A310-B56B3E849846}" emma:medium="tactile" emma:mode="ink">
                <msink:context xmlns:msink="http://schemas.microsoft.com/ink/2010/main" type="inkWord" rotatedBoundingBox="12222,9353 12246,9353 12246,9472 12222,9472"/>
              </emma:interpretation>
            </emma:emma>
          </inkml:annotationXML>
          <inkml:trace contextRef="#ctx0" brushRef="#br0" timeOffset="40.888">4951 5207 292 188,'4'27'-35'15,"11"13"-29"-15,-15-37-5 16</inkml:trace>
          <inkml:trace contextRef="#ctx0" brushRef="#br0" timeOffset="37.896">4951 5171 238 94,'24'-13'-17'0</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4:05:28.793"/>
    </inkml:context>
    <inkml:brush xml:id="br0">
      <inkml:brushProperty name="width" value="0.04667" units="cm"/>
      <inkml:brushProperty name="height" value="0.04667" units="cm"/>
      <inkml:brushProperty name="color" value="#ED1C24"/>
    </inkml:brush>
  </inkml:definitions>
  <inkml:traceGroup>
    <inkml:annotationXML>
      <emma:emma xmlns:emma="http://www.w3.org/2003/04/emma" version="1.0">
        <emma:interpretation id="{4BDB9A37-3D7D-4287-88DE-65C94A29728E}" emma:medium="tactile" emma:mode="ink">
          <msink:context xmlns:msink="http://schemas.microsoft.com/ink/2010/main" type="writingRegion" rotatedBoundingBox="4189,11829 4259,11829 4259,11844 4189,11844"/>
        </emma:interpretation>
      </emma:emma>
    </inkml:annotationXML>
    <inkml:traceGroup>
      <inkml:annotationXML>
        <emma:emma xmlns:emma="http://www.w3.org/2003/04/emma" version="1.0">
          <emma:interpretation id="{7E2DE94E-555D-415A-AF23-AED6C142A32B}" emma:medium="tactile" emma:mode="ink">
            <msink:context xmlns:msink="http://schemas.microsoft.com/ink/2010/main" type="paragraph" rotatedBoundingBox="4189,11829 4259,11829 4259,11844 4189,11844" alignmentLevel="1"/>
          </emma:interpretation>
        </emma:emma>
      </inkml:annotationXML>
      <inkml:traceGroup>
        <inkml:annotationXML>
          <emma:emma xmlns:emma="http://www.w3.org/2003/04/emma" version="1.0">
            <emma:interpretation id="{7A67CB3C-F440-4998-A81D-562BDF3CAB72}" emma:medium="tactile" emma:mode="ink">
              <msink:context xmlns:msink="http://schemas.microsoft.com/ink/2010/main" type="line" rotatedBoundingBox="4189,11829 4259,11829 4259,11844 4189,11844"/>
            </emma:interpretation>
          </emma:emma>
        </inkml:annotationXML>
        <inkml:traceGroup>
          <inkml:annotationXML>
            <emma:emma xmlns:emma="http://www.w3.org/2003/04/emma" version="1.0">
              <emma:interpretation id="{096292C5-9F08-498B-B42A-B91AFD58E138}" emma:medium="tactile" emma:mode="ink">
                <msink:context xmlns:msink="http://schemas.microsoft.com/ink/2010/main" type="inkWord" rotatedBoundingBox="4189,11829 4259,11829 4259,11844 4189,11844"/>
              </emma:interpretation>
            </emma:emma>
          </inkml:annotationXML>
          <inkml:trace contextRef="#ctx0" brushRef="#br0">-3082 7636 253 156,'70'-2'6'0</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9-01-19T04:07:56.459"/>
    </inkml:context>
    <inkml:brush xml:id="br0">
      <inkml:brushProperty name="width" value="0.06667" units="cm"/>
      <inkml:brushProperty name="height" value="0.06667" units="cm"/>
      <inkml:brushProperty name="color" value="#3165BB"/>
    </inkml:brush>
  </inkml:definitions>
  <inkml:traceGroup>
    <inkml:annotationXML>
      <emma:emma xmlns:emma="http://www.w3.org/2003/04/emma" version="1.0">
        <emma:interpretation id="{4EC2E1DF-3D56-417B-9054-9A202910CED6}" emma:medium="tactile" emma:mode="ink">
          <msink:context xmlns:msink="http://schemas.microsoft.com/ink/2010/main" type="writingRegion" rotatedBoundingBox="5776,11482 5932,11482 5932,11535 5776,11535"/>
        </emma:interpretation>
      </emma:emma>
    </inkml:annotationXML>
    <inkml:traceGroup>
      <inkml:annotationXML>
        <emma:emma xmlns:emma="http://www.w3.org/2003/04/emma" version="1.0">
          <emma:interpretation id="{1773DE1E-D7F3-4B17-8FA3-D77DE9CEC0E1}" emma:medium="tactile" emma:mode="ink">
            <msink:context xmlns:msink="http://schemas.microsoft.com/ink/2010/main" type="paragraph" rotatedBoundingBox="5776,11482 5932,11482 5932,11535 5776,11535" alignmentLevel="1"/>
          </emma:interpretation>
        </emma:emma>
      </inkml:annotationXML>
      <inkml:traceGroup>
        <inkml:annotationXML>
          <emma:emma xmlns:emma="http://www.w3.org/2003/04/emma" version="1.0">
            <emma:interpretation id="{DE7C467F-0B15-4A60-B11B-A1ACF9EBA0A5}" emma:medium="tactile" emma:mode="ink">
              <msink:context xmlns:msink="http://schemas.microsoft.com/ink/2010/main" type="line" rotatedBoundingBox="5776,11482 5932,11482 5932,11535 5776,11535"/>
            </emma:interpretation>
          </emma:emma>
        </inkml:annotationXML>
        <inkml:traceGroup>
          <inkml:annotationXML>
            <emma:emma xmlns:emma="http://www.w3.org/2003/04/emma" version="1.0">
              <emma:interpretation id="{0F183819-3286-494A-B2BB-51F9D17887B5}" emma:medium="tactile" emma:mode="ink">
                <msink:context xmlns:msink="http://schemas.microsoft.com/ink/2010/main" type="inkWord" rotatedBoundingBox="5776,11482 5932,11482 5932,11535 5776,11535"/>
              </emma:interpretation>
            </emma:emma>
          </inkml:annotationXML>
          <inkml:trace contextRef="#ctx0" brushRef="#br0">903 5812 413 266,'-1'4'5'15,"-6"31"0"-15,1-21-1 0</inkml:trace>
          <inkml:trace contextRef="#ctx0" brushRef="#br0" timeOffset="-1">871 5865 414 313,'-1'-17'-25'0,"2"-19"-38"15</inkml:trace>
          <inkml:trace contextRef="#ctx0" brushRef="#br0" timeOffset="101370.02">759 5828 385 94,'1'1'1'0,"29"15"-1"15,0-7 0-15,7-12 0 16,-1-16-1-16,-14-1-1 16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736E2BE-9D0E-42AE-8134-698B657F8932}" type="datetimeFigureOut">
              <a:rPr lang="en-US" smtClean="0"/>
              <a:pPr/>
              <a:t>11/23/2019</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E6F14DF-752C-459E-A15E-C4A63D432928}" type="slidenum">
              <a:rPr lang="en-US" smtClean="0"/>
              <a:pPr/>
              <a:t>‹#›</a:t>
            </a:fld>
            <a:endParaRPr lang="en-US"/>
          </a:p>
        </p:txBody>
      </p:sp>
    </p:spTree>
    <p:extLst>
      <p:ext uri="{BB962C8B-B14F-4D97-AF65-F5344CB8AC3E}">
        <p14:creationId xmlns:p14="http://schemas.microsoft.com/office/powerpoint/2010/main" val="1784197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1</a:t>
            </a:fld>
            <a:endParaRPr lang="en-US" dirty="0"/>
          </a:p>
        </p:txBody>
      </p:sp>
    </p:spTree>
    <p:extLst>
      <p:ext uri="{BB962C8B-B14F-4D97-AF65-F5344CB8AC3E}">
        <p14:creationId xmlns:p14="http://schemas.microsoft.com/office/powerpoint/2010/main" val="3483556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10</a:t>
            </a:fld>
            <a:endParaRPr lang="en-US" dirty="0"/>
          </a:p>
        </p:txBody>
      </p:sp>
    </p:spTree>
    <p:extLst>
      <p:ext uri="{BB962C8B-B14F-4D97-AF65-F5344CB8AC3E}">
        <p14:creationId xmlns:p14="http://schemas.microsoft.com/office/powerpoint/2010/main" val="1655813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E6F14DF-752C-459E-A15E-C4A63D432928}" type="slidenum">
              <a:rPr lang="en-US" smtClean="0"/>
              <a:pPr/>
              <a:t>11</a:t>
            </a:fld>
            <a:endParaRPr lang="en-US"/>
          </a:p>
        </p:txBody>
      </p:sp>
    </p:spTree>
    <p:extLst>
      <p:ext uri="{BB962C8B-B14F-4D97-AF65-F5344CB8AC3E}">
        <p14:creationId xmlns:p14="http://schemas.microsoft.com/office/powerpoint/2010/main" val="196487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E6F14DF-752C-459E-A15E-C4A63D432928}" type="slidenum">
              <a:rPr lang="en-US" smtClean="0"/>
              <a:pPr/>
              <a:t>12</a:t>
            </a:fld>
            <a:endParaRPr lang="en-US"/>
          </a:p>
        </p:txBody>
      </p:sp>
    </p:spTree>
    <p:extLst>
      <p:ext uri="{BB962C8B-B14F-4D97-AF65-F5344CB8AC3E}">
        <p14:creationId xmlns:p14="http://schemas.microsoft.com/office/powerpoint/2010/main" val="1350058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E6F14DF-752C-459E-A15E-C4A63D432928}" type="slidenum">
              <a:rPr lang="en-US" smtClean="0"/>
              <a:pPr/>
              <a:t>13</a:t>
            </a:fld>
            <a:endParaRPr lang="en-US"/>
          </a:p>
        </p:txBody>
      </p:sp>
    </p:spTree>
    <p:extLst>
      <p:ext uri="{BB962C8B-B14F-4D97-AF65-F5344CB8AC3E}">
        <p14:creationId xmlns:p14="http://schemas.microsoft.com/office/powerpoint/2010/main" val="3087698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E6F14DF-752C-459E-A15E-C4A63D432928}" type="slidenum">
              <a:rPr lang="en-US" smtClean="0"/>
              <a:pPr/>
              <a:t>14</a:t>
            </a:fld>
            <a:endParaRPr lang="en-US"/>
          </a:p>
        </p:txBody>
      </p:sp>
    </p:spTree>
    <p:extLst>
      <p:ext uri="{BB962C8B-B14F-4D97-AF65-F5344CB8AC3E}">
        <p14:creationId xmlns:p14="http://schemas.microsoft.com/office/powerpoint/2010/main" val="2051652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E6F14DF-752C-459E-A15E-C4A63D432928}" type="slidenum">
              <a:rPr lang="en-US" smtClean="0"/>
              <a:pPr/>
              <a:t>15</a:t>
            </a:fld>
            <a:endParaRPr lang="en-US"/>
          </a:p>
        </p:txBody>
      </p:sp>
    </p:spTree>
    <p:extLst>
      <p:ext uri="{BB962C8B-B14F-4D97-AF65-F5344CB8AC3E}">
        <p14:creationId xmlns:p14="http://schemas.microsoft.com/office/powerpoint/2010/main" val="317479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E6F14DF-752C-459E-A15E-C4A63D432928}" type="slidenum">
              <a:rPr lang="en-US" smtClean="0"/>
              <a:pPr/>
              <a:t>16</a:t>
            </a:fld>
            <a:endParaRPr lang="en-US"/>
          </a:p>
        </p:txBody>
      </p:sp>
    </p:spTree>
    <p:extLst>
      <p:ext uri="{BB962C8B-B14F-4D97-AF65-F5344CB8AC3E}">
        <p14:creationId xmlns:p14="http://schemas.microsoft.com/office/powerpoint/2010/main" val="2828742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17</a:t>
            </a:fld>
            <a:endParaRPr lang="en-US"/>
          </a:p>
        </p:txBody>
      </p:sp>
    </p:spTree>
    <p:extLst>
      <p:ext uri="{BB962C8B-B14F-4D97-AF65-F5344CB8AC3E}">
        <p14:creationId xmlns:p14="http://schemas.microsoft.com/office/powerpoint/2010/main" val="318473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18</a:t>
            </a:fld>
            <a:endParaRPr lang="en-US"/>
          </a:p>
        </p:txBody>
      </p:sp>
    </p:spTree>
    <p:extLst>
      <p:ext uri="{BB962C8B-B14F-4D97-AF65-F5344CB8AC3E}">
        <p14:creationId xmlns:p14="http://schemas.microsoft.com/office/powerpoint/2010/main" val="2409818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19</a:t>
            </a:fld>
            <a:endParaRPr lang="en-US"/>
          </a:p>
        </p:txBody>
      </p:sp>
    </p:spTree>
    <p:extLst>
      <p:ext uri="{BB962C8B-B14F-4D97-AF65-F5344CB8AC3E}">
        <p14:creationId xmlns:p14="http://schemas.microsoft.com/office/powerpoint/2010/main" val="3247072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a:t>
            </a:fld>
            <a:endParaRPr lang="en-US" dirty="0"/>
          </a:p>
        </p:txBody>
      </p:sp>
    </p:spTree>
    <p:extLst>
      <p:ext uri="{BB962C8B-B14F-4D97-AF65-F5344CB8AC3E}">
        <p14:creationId xmlns:p14="http://schemas.microsoft.com/office/powerpoint/2010/main" val="4158942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20</a:t>
            </a:fld>
            <a:endParaRPr lang="en-US"/>
          </a:p>
        </p:txBody>
      </p:sp>
    </p:spTree>
    <p:extLst>
      <p:ext uri="{BB962C8B-B14F-4D97-AF65-F5344CB8AC3E}">
        <p14:creationId xmlns:p14="http://schemas.microsoft.com/office/powerpoint/2010/main" val="555717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21</a:t>
            </a:fld>
            <a:endParaRPr lang="en-US"/>
          </a:p>
        </p:txBody>
      </p:sp>
    </p:spTree>
    <p:extLst>
      <p:ext uri="{BB962C8B-B14F-4D97-AF65-F5344CB8AC3E}">
        <p14:creationId xmlns:p14="http://schemas.microsoft.com/office/powerpoint/2010/main" val="3627822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22</a:t>
            </a:fld>
            <a:endParaRPr lang="en-US"/>
          </a:p>
        </p:txBody>
      </p:sp>
    </p:spTree>
    <p:extLst>
      <p:ext uri="{BB962C8B-B14F-4D97-AF65-F5344CB8AC3E}">
        <p14:creationId xmlns:p14="http://schemas.microsoft.com/office/powerpoint/2010/main" val="900308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23</a:t>
            </a:fld>
            <a:endParaRPr lang="en-US"/>
          </a:p>
        </p:txBody>
      </p:sp>
    </p:spTree>
    <p:extLst>
      <p:ext uri="{BB962C8B-B14F-4D97-AF65-F5344CB8AC3E}">
        <p14:creationId xmlns:p14="http://schemas.microsoft.com/office/powerpoint/2010/main" val="476337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24</a:t>
            </a:fld>
            <a:endParaRPr lang="en-US"/>
          </a:p>
        </p:txBody>
      </p:sp>
    </p:spTree>
    <p:extLst>
      <p:ext uri="{BB962C8B-B14F-4D97-AF65-F5344CB8AC3E}">
        <p14:creationId xmlns:p14="http://schemas.microsoft.com/office/powerpoint/2010/main" val="99756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25</a:t>
            </a:fld>
            <a:endParaRPr lang="en-US"/>
          </a:p>
        </p:txBody>
      </p:sp>
    </p:spTree>
    <p:extLst>
      <p:ext uri="{BB962C8B-B14F-4D97-AF65-F5344CB8AC3E}">
        <p14:creationId xmlns:p14="http://schemas.microsoft.com/office/powerpoint/2010/main" val="498567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26</a:t>
            </a:fld>
            <a:endParaRPr lang="en-US"/>
          </a:p>
        </p:txBody>
      </p:sp>
    </p:spTree>
    <p:extLst>
      <p:ext uri="{BB962C8B-B14F-4D97-AF65-F5344CB8AC3E}">
        <p14:creationId xmlns:p14="http://schemas.microsoft.com/office/powerpoint/2010/main" val="3443468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27</a:t>
            </a:fld>
            <a:endParaRPr lang="en-US"/>
          </a:p>
        </p:txBody>
      </p:sp>
    </p:spTree>
    <p:extLst>
      <p:ext uri="{BB962C8B-B14F-4D97-AF65-F5344CB8AC3E}">
        <p14:creationId xmlns:p14="http://schemas.microsoft.com/office/powerpoint/2010/main" val="2497965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28</a:t>
            </a:fld>
            <a:endParaRPr lang="en-US"/>
          </a:p>
        </p:txBody>
      </p:sp>
    </p:spTree>
    <p:extLst>
      <p:ext uri="{BB962C8B-B14F-4D97-AF65-F5344CB8AC3E}">
        <p14:creationId xmlns:p14="http://schemas.microsoft.com/office/powerpoint/2010/main" val="1059442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29</a:t>
            </a:fld>
            <a:endParaRPr lang="en-US"/>
          </a:p>
        </p:txBody>
      </p:sp>
    </p:spTree>
    <p:extLst>
      <p:ext uri="{BB962C8B-B14F-4D97-AF65-F5344CB8AC3E}">
        <p14:creationId xmlns:p14="http://schemas.microsoft.com/office/powerpoint/2010/main" val="2154780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a:t>
            </a:fld>
            <a:endParaRPr lang="en-US" dirty="0"/>
          </a:p>
        </p:txBody>
      </p:sp>
    </p:spTree>
    <p:extLst>
      <p:ext uri="{BB962C8B-B14F-4D97-AF65-F5344CB8AC3E}">
        <p14:creationId xmlns:p14="http://schemas.microsoft.com/office/powerpoint/2010/main" val="185044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30</a:t>
            </a:fld>
            <a:endParaRPr lang="en-US"/>
          </a:p>
        </p:txBody>
      </p:sp>
    </p:spTree>
    <p:extLst>
      <p:ext uri="{BB962C8B-B14F-4D97-AF65-F5344CB8AC3E}">
        <p14:creationId xmlns:p14="http://schemas.microsoft.com/office/powerpoint/2010/main" val="3296529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31</a:t>
            </a:fld>
            <a:endParaRPr lang="en-US"/>
          </a:p>
        </p:txBody>
      </p:sp>
    </p:spTree>
    <p:extLst>
      <p:ext uri="{BB962C8B-B14F-4D97-AF65-F5344CB8AC3E}">
        <p14:creationId xmlns:p14="http://schemas.microsoft.com/office/powerpoint/2010/main" val="594751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32</a:t>
            </a:fld>
            <a:endParaRPr lang="en-US"/>
          </a:p>
        </p:txBody>
      </p:sp>
    </p:spTree>
    <p:extLst>
      <p:ext uri="{BB962C8B-B14F-4D97-AF65-F5344CB8AC3E}">
        <p14:creationId xmlns:p14="http://schemas.microsoft.com/office/powerpoint/2010/main" val="2941609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33</a:t>
            </a:fld>
            <a:endParaRPr lang="en-US"/>
          </a:p>
        </p:txBody>
      </p:sp>
    </p:spTree>
    <p:extLst>
      <p:ext uri="{BB962C8B-B14F-4D97-AF65-F5344CB8AC3E}">
        <p14:creationId xmlns:p14="http://schemas.microsoft.com/office/powerpoint/2010/main" val="2923120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34</a:t>
            </a:fld>
            <a:endParaRPr lang="en-US"/>
          </a:p>
        </p:txBody>
      </p:sp>
    </p:spTree>
    <p:extLst>
      <p:ext uri="{BB962C8B-B14F-4D97-AF65-F5344CB8AC3E}">
        <p14:creationId xmlns:p14="http://schemas.microsoft.com/office/powerpoint/2010/main" val="3399022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35</a:t>
            </a:fld>
            <a:endParaRPr lang="en-US"/>
          </a:p>
        </p:txBody>
      </p:sp>
    </p:spTree>
    <p:extLst>
      <p:ext uri="{BB962C8B-B14F-4D97-AF65-F5344CB8AC3E}">
        <p14:creationId xmlns:p14="http://schemas.microsoft.com/office/powerpoint/2010/main" val="609720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36</a:t>
            </a:fld>
            <a:endParaRPr lang="en-US"/>
          </a:p>
        </p:txBody>
      </p:sp>
    </p:spTree>
    <p:extLst>
      <p:ext uri="{BB962C8B-B14F-4D97-AF65-F5344CB8AC3E}">
        <p14:creationId xmlns:p14="http://schemas.microsoft.com/office/powerpoint/2010/main" val="681246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37</a:t>
            </a:fld>
            <a:endParaRPr lang="en-US"/>
          </a:p>
        </p:txBody>
      </p:sp>
    </p:spTree>
    <p:extLst>
      <p:ext uri="{BB962C8B-B14F-4D97-AF65-F5344CB8AC3E}">
        <p14:creationId xmlns:p14="http://schemas.microsoft.com/office/powerpoint/2010/main" val="2901822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38</a:t>
            </a:fld>
            <a:endParaRPr lang="en-US"/>
          </a:p>
        </p:txBody>
      </p:sp>
    </p:spTree>
    <p:extLst>
      <p:ext uri="{BB962C8B-B14F-4D97-AF65-F5344CB8AC3E}">
        <p14:creationId xmlns:p14="http://schemas.microsoft.com/office/powerpoint/2010/main" val="387085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39</a:t>
            </a:fld>
            <a:endParaRPr lang="en-US"/>
          </a:p>
        </p:txBody>
      </p:sp>
    </p:spTree>
    <p:extLst>
      <p:ext uri="{BB962C8B-B14F-4D97-AF65-F5344CB8AC3E}">
        <p14:creationId xmlns:p14="http://schemas.microsoft.com/office/powerpoint/2010/main" val="170576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a:t>
            </a:fld>
            <a:endParaRPr lang="en-US" dirty="0"/>
          </a:p>
        </p:txBody>
      </p:sp>
    </p:spTree>
    <p:extLst>
      <p:ext uri="{BB962C8B-B14F-4D97-AF65-F5344CB8AC3E}">
        <p14:creationId xmlns:p14="http://schemas.microsoft.com/office/powerpoint/2010/main" val="1777360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40</a:t>
            </a:fld>
            <a:endParaRPr lang="en-US"/>
          </a:p>
        </p:txBody>
      </p:sp>
    </p:spTree>
    <p:extLst>
      <p:ext uri="{BB962C8B-B14F-4D97-AF65-F5344CB8AC3E}">
        <p14:creationId xmlns:p14="http://schemas.microsoft.com/office/powerpoint/2010/main" val="1127209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41</a:t>
            </a:fld>
            <a:endParaRPr lang="en-US"/>
          </a:p>
        </p:txBody>
      </p:sp>
    </p:spTree>
    <p:extLst>
      <p:ext uri="{BB962C8B-B14F-4D97-AF65-F5344CB8AC3E}">
        <p14:creationId xmlns:p14="http://schemas.microsoft.com/office/powerpoint/2010/main" val="906694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42</a:t>
            </a:fld>
            <a:endParaRPr lang="en-US"/>
          </a:p>
        </p:txBody>
      </p:sp>
    </p:spTree>
    <p:extLst>
      <p:ext uri="{BB962C8B-B14F-4D97-AF65-F5344CB8AC3E}">
        <p14:creationId xmlns:p14="http://schemas.microsoft.com/office/powerpoint/2010/main" val="3077420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43</a:t>
            </a:fld>
            <a:endParaRPr lang="en-US"/>
          </a:p>
        </p:txBody>
      </p:sp>
    </p:spTree>
    <p:extLst>
      <p:ext uri="{BB962C8B-B14F-4D97-AF65-F5344CB8AC3E}">
        <p14:creationId xmlns:p14="http://schemas.microsoft.com/office/powerpoint/2010/main" val="2469490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44</a:t>
            </a:fld>
            <a:endParaRPr lang="en-US"/>
          </a:p>
        </p:txBody>
      </p:sp>
    </p:spTree>
    <p:extLst>
      <p:ext uri="{BB962C8B-B14F-4D97-AF65-F5344CB8AC3E}">
        <p14:creationId xmlns:p14="http://schemas.microsoft.com/office/powerpoint/2010/main" val="11612809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45</a:t>
            </a:fld>
            <a:endParaRPr lang="en-US"/>
          </a:p>
        </p:txBody>
      </p:sp>
    </p:spTree>
    <p:extLst>
      <p:ext uri="{BB962C8B-B14F-4D97-AF65-F5344CB8AC3E}">
        <p14:creationId xmlns:p14="http://schemas.microsoft.com/office/powerpoint/2010/main" val="2754111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46</a:t>
            </a:fld>
            <a:endParaRPr lang="en-US"/>
          </a:p>
        </p:txBody>
      </p:sp>
    </p:spTree>
    <p:extLst>
      <p:ext uri="{BB962C8B-B14F-4D97-AF65-F5344CB8AC3E}">
        <p14:creationId xmlns:p14="http://schemas.microsoft.com/office/powerpoint/2010/main" val="31349473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47</a:t>
            </a:fld>
            <a:endParaRPr lang="en-US"/>
          </a:p>
        </p:txBody>
      </p:sp>
    </p:spTree>
    <p:extLst>
      <p:ext uri="{BB962C8B-B14F-4D97-AF65-F5344CB8AC3E}">
        <p14:creationId xmlns:p14="http://schemas.microsoft.com/office/powerpoint/2010/main" val="162696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48</a:t>
            </a:fld>
            <a:endParaRPr lang="en-US"/>
          </a:p>
        </p:txBody>
      </p:sp>
    </p:spTree>
    <p:extLst>
      <p:ext uri="{BB962C8B-B14F-4D97-AF65-F5344CB8AC3E}">
        <p14:creationId xmlns:p14="http://schemas.microsoft.com/office/powerpoint/2010/main" val="997825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49</a:t>
            </a:fld>
            <a:endParaRPr lang="en-US"/>
          </a:p>
        </p:txBody>
      </p:sp>
    </p:spTree>
    <p:extLst>
      <p:ext uri="{BB962C8B-B14F-4D97-AF65-F5344CB8AC3E}">
        <p14:creationId xmlns:p14="http://schemas.microsoft.com/office/powerpoint/2010/main" val="3173829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a:t>
            </a:fld>
            <a:endParaRPr lang="en-US" dirty="0"/>
          </a:p>
        </p:txBody>
      </p:sp>
    </p:spTree>
    <p:extLst>
      <p:ext uri="{BB962C8B-B14F-4D97-AF65-F5344CB8AC3E}">
        <p14:creationId xmlns:p14="http://schemas.microsoft.com/office/powerpoint/2010/main" val="24327215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50</a:t>
            </a:fld>
            <a:endParaRPr lang="en-US"/>
          </a:p>
        </p:txBody>
      </p:sp>
    </p:spTree>
    <p:extLst>
      <p:ext uri="{BB962C8B-B14F-4D97-AF65-F5344CB8AC3E}">
        <p14:creationId xmlns:p14="http://schemas.microsoft.com/office/powerpoint/2010/main" val="1087565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51</a:t>
            </a:fld>
            <a:endParaRPr lang="en-US" dirty="0"/>
          </a:p>
        </p:txBody>
      </p:sp>
    </p:spTree>
    <p:extLst>
      <p:ext uri="{BB962C8B-B14F-4D97-AF65-F5344CB8AC3E}">
        <p14:creationId xmlns:p14="http://schemas.microsoft.com/office/powerpoint/2010/main" val="4158942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52</a:t>
            </a:fld>
            <a:endParaRPr lang="en-US" dirty="0"/>
          </a:p>
        </p:txBody>
      </p:sp>
    </p:spTree>
    <p:extLst>
      <p:ext uri="{BB962C8B-B14F-4D97-AF65-F5344CB8AC3E}">
        <p14:creationId xmlns:p14="http://schemas.microsoft.com/office/powerpoint/2010/main" val="12233072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53</a:t>
            </a:fld>
            <a:endParaRPr lang="en-US" dirty="0"/>
          </a:p>
        </p:txBody>
      </p:sp>
    </p:spTree>
    <p:extLst>
      <p:ext uri="{BB962C8B-B14F-4D97-AF65-F5344CB8AC3E}">
        <p14:creationId xmlns:p14="http://schemas.microsoft.com/office/powerpoint/2010/main" val="4030882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54</a:t>
            </a:fld>
            <a:endParaRPr lang="en-US" dirty="0"/>
          </a:p>
        </p:txBody>
      </p:sp>
    </p:spTree>
    <p:extLst>
      <p:ext uri="{BB962C8B-B14F-4D97-AF65-F5344CB8AC3E}">
        <p14:creationId xmlns:p14="http://schemas.microsoft.com/office/powerpoint/2010/main" val="798539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55</a:t>
            </a:fld>
            <a:endParaRPr lang="en-US" dirty="0"/>
          </a:p>
        </p:txBody>
      </p:sp>
    </p:spTree>
    <p:extLst>
      <p:ext uri="{BB962C8B-B14F-4D97-AF65-F5344CB8AC3E}">
        <p14:creationId xmlns:p14="http://schemas.microsoft.com/office/powerpoint/2010/main" val="37196465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56</a:t>
            </a:fld>
            <a:endParaRPr lang="en-US" dirty="0"/>
          </a:p>
        </p:txBody>
      </p:sp>
    </p:spTree>
    <p:extLst>
      <p:ext uri="{BB962C8B-B14F-4D97-AF65-F5344CB8AC3E}">
        <p14:creationId xmlns:p14="http://schemas.microsoft.com/office/powerpoint/2010/main" val="3196296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57</a:t>
            </a:fld>
            <a:endParaRPr lang="en-US" dirty="0"/>
          </a:p>
        </p:txBody>
      </p:sp>
    </p:spTree>
    <p:extLst>
      <p:ext uri="{BB962C8B-B14F-4D97-AF65-F5344CB8AC3E}">
        <p14:creationId xmlns:p14="http://schemas.microsoft.com/office/powerpoint/2010/main" val="1960522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58</a:t>
            </a:fld>
            <a:endParaRPr lang="en-US" dirty="0"/>
          </a:p>
        </p:txBody>
      </p:sp>
    </p:spTree>
    <p:extLst>
      <p:ext uri="{BB962C8B-B14F-4D97-AF65-F5344CB8AC3E}">
        <p14:creationId xmlns:p14="http://schemas.microsoft.com/office/powerpoint/2010/main" val="2859476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59</a:t>
            </a:fld>
            <a:endParaRPr lang="en-US" dirty="0"/>
          </a:p>
        </p:txBody>
      </p:sp>
    </p:spTree>
    <p:extLst>
      <p:ext uri="{BB962C8B-B14F-4D97-AF65-F5344CB8AC3E}">
        <p14:creationId xmlns:p14="http://schemas.microsoft.com/office/powerpoint/2010/main" val="380891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a:t>
            </a:fld>
            <a:endParaRPr lang="en-US" dirty="0"/>
          </a:p>
        </p:txBody>
      </p:sp>
    </p:spTree>
    <p:extLst>
      <p:ext uri="{BB962C8B-B14F-4D97-AF65-F5344CB8AC3E}">
        <p14:creationId xmlns:p14="http://schemas.microsoft.com/office/powerpoint/2010/main" val="2876041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60</a:t>
            </a:fld>
            <a:endParaRPr lang="en-US" dirty="0"/>
          </a:p>
        </p:txBody>
      </p:sp>
    </p:spTree>
    <p:extLst>
      <p:ext uri="{BB962C8B-B14F-4D97-AF65-F5344CB8AC3E}">
        <p14:creationId xmlns:p14="http://schemas.microsoft.com/office/powerpoint/2010/main" val="220371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61</a:t>
            </a:fld>
            <a:endParaRPr lang="en-US" dirty="0"/>
          </a:p>
        </p:txBody>
      </p:sp>
    </p:spTree>
    <p:extLst>
      <p:ext uri="{BB962C8B-B14F-4D97-AF65-F5344CB8AC3E}">
        <p14:creationId xmlns:p14="http://schemas.microsoft.com/office/powerpoint/2010/main" val="1525268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62</a:t>
            </a:fld>
            <a:endParaRPr lang="en-US" dirty="0"/>
          </a:p>
        </p:txBody>
      </p:sp>
    </p:spTree>
    <p:extLst>
      <p:ext uri="{BB962C8B-B14F-4D97-AF65-F5344CB8AC3E}">
        <p14:creationId xmlns:p14="http://schemas.microsoft.com/office/powerpoint/2010/main" val="34320914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63</a:t>
            </a:fld>
            <a:endParaRPr lang="en-US" dirty="0"/>
          </a:p>
        </p:txBody>
      </p:sp>
    </p:spTree>
    <p:extLst>
      <p:ext uri="{BB962C8B-B14F-4D97-AF65-F5344CB8AC3E}">
        <p14:creationId xmlns:p14="http://schemas.microsoft.com/office/powerpoint/2010/main" val="1588930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64</a:t>
            </a:fld>
            <a:endParaRPr lang="en-US" dirty="0"/>
          </a:p>
        </p:txBody>
      </p:sp>
    </p:spTree>
    <p:extLst>
      <p:ext uri="{BB962C8B-B14F-4D97-AF65-F5344CB8AC3E}">
        <p14:creationId xmlns:p14="http://schemas.microsoft.com/office/powerpoint/2010/main" val="1912983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65</a:t>
            </a:fld>
            <a:endParaRPr lang="en-US" dirty="0"/>
          </a:p>
        </p:txBody>
      </p:sp>
    </p:spTree>
    <p:extLst>
      <p:ext uri="{BB962C8B-B14F-4D97-AF65-F5344CB8AC3E}">
        <p14:creationId xmlns:p14="http://schemas.microsoft.com/office/powerpoint/2010/main" val="28913605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66</a:t>
            </a:fld>
            <a:endParaRPr lang="en-US" dirty="0"/>
          </a:p>
        </p:txBody>
      </p:sp>
    </p:spTree>
    <p:extLst>
      <p:ext uri="{BB962C8B-B14F-4D97-AF65-F5344CB8AC3E}">
        <p14:creationId xmlns:p14="http://schemas.microsoft.com/office/powerpoint/2010/main" val="34942613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67</a:t>
            </a:fld>
            <a:endParaRPr lang="en-US"/>
          </a:p>
        </p:txBody>
      </p:sp>
    </p:spTree>
    <p:extLst>
      <p:ext uri="{BB962C8B-B14F-4D97-AF65-F5344CB8AC3E}">
        <p14:creationId xmlns:p14="http://schemas.microsoft.com/office/powerpoint/2010/main" val="39497520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68</a:t>
            </a:fld>
            <a:endParaRPr lang="en-US"/>
          </a:p>
        </p:txBody>
      </p:sp>
    </p:spTree>
    <p:extLst>
      <p:ext uri="{BB962C8B-B14F-4D97-AF65-F5344CB8AC3E}">
        <p14:creationId xmlns:p14="http://schemas.microsoft.com/office/powerpoint/2010/main" val="2690233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69</a:t>
            </a:fld>
            <a:endParaRPr lang="en-US"/>
          </a:p>
        </p:txBody>
      </p:sp>
    </p:spTree>
    <p:extLst>
      <p:ext uri="{BB962C8B-B14F-4D97-AF65-F5344CB8AC3E}">
        <p14:creationId xmlns:p14="http://schemas.microsoft.com/office/powerpoint/2010/main" val="388344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7</a:t>
            </a:fld>
            <a:endParaRPr lang="en-US" dirty="0"/>
          </a:p>
        </p:txBody>
      </p:sp>
    </p:spTree>
    <p:extLst>
      <p:ext uri="{BB962C8B-B14F-4D97-AF65-F5344CB8AC3E}">
        <p14:creationId xmlns:p14="http://schemas.microsoft.com/office/powerpoint/2010/main" val="23564516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70</a:t>
            </a:fld>
            <a:endParaRPr lang="en-US"/>
          </a:p>
        </p:txBody>
      </p:sp>
    </p:spTree>
    <p:extLst>
      <p:ext uri="{BB962C8B-B14F-4D97-AF65-F5344CB8AC3E}">
        <p14:creationId xmlns:p14="http://schemas.microsoft.com/office/powerpoint/2010/main" val="31385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8</a:t>
            </a:fld>
            <a:endParaRPr lang="en-US" dirty="0"/>
          </a:p>
        </p:txBody>
      </p:sp>
    </p:spTree>
    <p:extLst>
      <p:ext uri="{BB962C8B-B14F-4D97-AF65-F5344CB8AC3E}">
        <p14:creationId xmlns:p14="http://schemas.microsoft.com/office/powerpoint/2010/main" val="153825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E6F14DF-752C-459E-A15E-C4A63D432928}" type="slidenum">
              <a:rPr lang="en-US" smtClean="0"/>
              <a:pPr/>
              <a:t>9</a:t>
            </a:fld>
            <a:endParaRPr lang="en-US" dirty="0"/>
          </a:p>
        </p:txBody>
      </p:sp>
    </p:spTree>
    <p:extLst>
      <p:ext uri="{BB962C8B-B14F-4D97-AF65-F5344CB8AC3E}">
        <p14:creationId xmlns:p14="http://schemas.microsoft.com/office/powerpoint/2010/main" val="3507841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a:blip r:embed="rId2" cstate="prin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l"/>
            <a:endParaRPr lang="en-US" dirty="0">
              <a:latin typeface="Arial" pitchFamily="34" charset="0"/>
              <a:cs typeface="Arial" pitchFamily="34" charset="0"/>
            </a:endParaRPr>
          </a:p>
        </p:txBody>
      </p:sp>
      <p:sp>
        <p:nvSpPr>
          <p:cNvPr id="22" name="Rectangle 21"/>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BITS_university_logo_whitevert.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6200" y="3352800"/>
            <a:ext cx="2057400" cy="1980000"/>
          </a:xfrm>
          <a:prstGeom prst="rect">
            <a:avLst/>
          </a:prstGeom>
        </p:spPr>
      </p:pic>
      <p:sp>
        <p:nvSpPr>
          <p:cNvPr id="30" name="TextBox 29"/>
          <p:cNvSpPr txBox="1"/>
          <p:nvPr userDrawn="1"/>
        </p:nvSpPr>
        <p:spPr>
          <a:xfrm>
            <a:off x="-76200" y="5257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31" name="TextBox 30"/>
          <p:cNvSpPr txBox="1"/>
          <p:nvPr userDrawn="1"/>
        </p:nvSpPr>
        <p:spPr>
          <a:xfrm>
            <a:off x="152400" y="5666601"/>
            <a:ext cx="1905000" cy="276999"/>
          </a:xfrm>
          <a:prstGeom prst="rect">
            <a:avLst/>
          </a:prstGeom>
          <a:noFill/>
        </p:spPr>
        <p:txBody>
          <a:bodyPr wrap="square" rtlCol="0">
            <a:spAutoFit/>
          </a:bodyPr>
          <a:lstStyle/>
          <a:p>
            <a:pPr algn="l"/>
            <a:r>
              <a:rPr lang="en-US" sz="1200" spc="0" dirty="0">
                <a:solidFill>
                  <a:srgbClr val="FFFFFF"/>
                </a:solidFill>
                <a:latin typeface="Arial"/>
                <a:cs typeface="Arial"/>
              </a:rPr>
              <a:t>Pilani</a:t>
            </a:r>
            <a:r>
              <a:rPr lang="en-US" sz="1200" spc="0" baseline="0" dirty="0">
                <a:solidFill>
                  <a:srgbClr val="FFFFFF"/>
                </a:solidFill>
                <a:latin typeface="Arial"/>
                <a:cs typeface="Arial"/>
              </a:rPr>
              <a:t> Campus</a:t>
            </a:r>
            <a:endParaRPr lang="en-US" sz="1200" spc="0" dirty="0">
              <a:solidFill>
                <a:srgbClr val="FFFFFF"/>
              </a:solidFill>
              <a:latin typeface="Arial"/>
              <a:cs typeface="Arial"/>
            </a:endParaRPr>
          </a:p>
        </p:txBody>
      </p:sp>
      <p:sp>
        <p:nvSpPr>
          <p:cNvPr id="11" name="Title 1"/>
          <p:cNvSpPr>
            <a:spLocks noGrp="1"/>
          </p:cNvSpPr>
          <p:nvPr userDrawn="1">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a:off x="2133600" y="6553200"/>
            <a:ext cx="7010400" cy="45719"/>
            <a:chOff x="1905000" y="6553200"/>
            <a:chExt cx="7010400" cy="45719"/>
          </a:xfrm>
        </p:grpSpPr>
        <p:sp>
          <p:nvSpPr>
            <p:cNvPr id="26" name="Rectangle 25"/>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9" name="Picture 28" descr="Picture 7.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6629400" y="-1"/>
            <a:ext cx="2193193" cy="692697"/>
          </a:xfrm>
          <a:prstGeom prst="rect">
            <a:avLst/>
          </a:prstGeom>
        </p:spPr>
      </p:pic>
      <p:sp>
        <p:nvSpPr>
          <p:cNvPr id="31" name="TextBox 30"/>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hasCustomPrompt="1"/>
          </p:nvPr>
        </p:nvSpPr>
        <p:spPr>
          <a:xfrm rot="5400000">
            <a:off x="5410200" y="2743200"/>
            <a:ext cx="58674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8" name="Group 7"/>
          <p:cNvGrpSpPr/>
          <p:nvPr userDrawn="1"/>
        </p:nvGrpSpPr>
        <p:grpSpPr>
          <a:xfrm rot="5400000">
            <a:off x="5006340" y="2567940"/>
            <a:ext cx="5181600" cy="45719"/>
            <a:chOff x="1905000" y="6553200"/>
            <a:chExt cx="7010400" cy="45719"/>
          </a:xfrm>
        </p:grpSpPr>
        <p:sp>
          <p:nvSpPr>
            <p:cNvPr id="9" name="Rectangle 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descr="Picture 7.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rot="5400000">
            <a:off x="-758715" y="1131248"/>
            <a:ext cx="2193193" cy="692697"/>
          </a:xfrm>
          <a:prstGeom prst="rect">
            <a:avLst/>
          </a:prstGeom>
        </p:spPr>
      </p:pic>
      <p:sp>
        <p:nvSpPr>
          <p:cNvPr id="18" name="TextBox 17"/>
          <p:cNvSpPr txBox="1"/>
          <p:nvPr userDrawn="1"/>
        </p:nvSpPr>
        <p:spPr>
          <a:xfrm rot="5400000">
            <a:off x="-2794428" y="3808884"/>
            <a:ext cx="5867400" cy="230832"/>
          </a:xfrm>
          <a:prstGeom prst="rect">
            <a:avLst/>
          </a:prstGeom>
          <a:noFill/>
        </p:spPr>
        <p:txBody>
          <a:bodyPr wrap="square" rtlCol="0">
            <a:spAutoFit/>
          </a:bodyPr>
          <a:lstStyle/>
          <a:p>
            <a:pPr algn="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a:t>Click to edit Master title style</a:t>
            </a:r>
          </a:p>
        </p:txBody>
      </p:sp>
      <p:sp>
        <p:nvSpPr>
          <p:cNvPr id="4" name="Date Placeholder 3"/>
          <p:cNvSpPr>
            <a:spLocks noGrp="1"/>
          </p:cNvSpPr>
          <p:nvPr>
            <p:ph type="dt" sz="half" idx="10"/>
          </p:nvPr>
        </p:nvSpPr>
        <p:spPr>
          <a:xfrm>
            <a:off x="457200" y="6477000"/>
            <a:ext cx="2133600" cy="365125"/>
          </a:xfrm>
        </p:spPr>
        <p:txBody>
          <a:bodyPr/>
          <a:lstStyle/>
          <a:p>
            <a:fld id="{40C9F3FD-3263-482A-8C30-8B1D5031213B}" type="datetime1">
              <a:rPr lang="en-US" smtClean="0"/>
              <a:t>11/23/2019</a:t>
            </a:fld>
            <a:endParaRPr lang="en-US" dirty="0"/>
          </a:p>
        </p:txBody>
      </p:sp>
      <p:sp>
        <p:nvSpPr>
          <p:cNvPr id="5" name="Footer Placeholder 4"/>
          <p:cNvSpPr>
            <a:spLocks noGrp="1"/>
          </p:cNvSpPr>
          <p:nvPr>
            <p:ph type="ftr" sz="quarter" idx="11"/>
          </p:nvPr>
        </p:nvSpPr>
        <p:spPr>
          <a:xfrm>
            <a:off x="2895600" y="6477000"/>
            <a:ext cx="4343400" cy="381000"/>
          </a:xfrm>
        </p:spPr>
        <p:txBody>
          <a:bodyPr/>
          <a:lstStyle>
            <a:lvl1pPr algn="ctr">
              <a:defRPr/>
            </a:lvl1pPr>
          </a:lstStyle>
          <a:p>
            <a:r>
              <a:rPr lang="en-IN"/>
              <a:t>Mechatronics AEZG511       BITS Pilani</a:t>
            </a:r>
            <a:endParaRPr lang="en-US" dirty="0"/>
          </a:p>
        </p:txBody>
      </p:sp>
      <p:sp>
        <p:nvSpPr>
          <p:cNvPr id="6" name="Slide Number Placeholder 5"/>
          <p:cNvSpPr>
            <a:spLocks noGrp="1"/>
          </p:cNvSpPr>
          <p:nvPr>
            <p:ph type="sldNum" sz="quarter" idx="12"/>
          </p:nvPr>
        </p:nvSpPr>
        <p:spPr>
          <a:xfrm>
            <a:off x="7620000" y="6477000"/>
            <a:ext cx="1066800" cy="381000"/>
          </a:xfrm>
        </p:spPr>
        <p:txBody>
          <a:bodyPr/>
          <a:lstStyle/>
          <a:p>
            <a:fld id="{8F1BE4BF-74A3-4F14-8297-8B279556789F}" type="slidenum">
              <a:rPr lang="en-US" smtClean="0"/>
              <a:pPr/>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pic>
        <p:nvPicPr>
          <p:cNvPr id="7" name="Picture 6" descr="Picture 7.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6629400" y="-1"/>
            <a:ext cx="2193193" cy="692697"/>
          </a:xfrm>
          <a:prstGeom prst="rect">
            <a:avLst/>
          </a:prstGeom>
        </p:spPr>
      </p:pic>
      <p:grpSp>
        <p:nvGrpSpPr>
          <p:cNvPr id="9" name="Group 8"/>
          <p:cNvGrpSpPr/>
          <p:nvPr userDrawn="1"/>
        </p:nvGrpSpPr>
        <p:grpSpPr>
          <a:xfrm>
            <a:off x="0" y="12954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userDrawn="1"/>
        </p:nvGrpSpPr>
        <p:grpSpPr>
          <a:xfrm>
            <a:off x="2133600" y="64770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3" hasCustomPrompt="1"/>
          </p:nvPr>
        </p:nvSpPr>
        <p:spPr>
          <a:xfrm>
            <a:off x="2514600" y="5410200"/>
            <a:ext cx="60198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a:t>Presenter details comes here</a:t>
            </a:r>
          </a:p>
          <a:p>
            <a:pPr lvl="0"/>
            <a:r>
              <a:rPr lang="en-GB" dirty="0"/>
              <a:t>Date and other details can come here</a:t>
            </a:r>
          </a:p>
        </p:txBody>
      </p:sp>
      <p:sp>
        <p:nvSpPr>
          <p:cNvPr id="2"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pic>
        <p:nvPicPr>
          <p:cNvPr id="13" name="Picture 12" descr="BITS_university_logo_whitevert.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6200" y="3352800"/>
            <a:ext cx="2057400" cy="1980000"/>
          </a:xfrm>
          <a:prstGeom prst="rect">
            <a:avLst/>
          </a:prstGeom>
        </p:spPr>
      </p:pic>
      <p:sp>
        <p:nvSpPr>
          <p:cNvPr id="14" name="TextBox 13"/>
          <p:cNvSpPr txBox="1"/>
          <p:nvPr userDrawn="1"/>
        </p:nvSpPr>
        <p:spPr>
          <a:xfrm>
            <a:off x="-76200" y="5257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5" name="TextBox 14"/>
          <p:cNvSpPr txBox="1"/>
          <p:nvPr userDrawn="1"/>
        </p:nvSpPr>
        <p:spPr>
          <a:xfrm>
            <a:off x="152400" y="5666601"/>
            <a:ext cx="1905000" cy="276999"/>
          </a:xfrm>
          <a:prstGeom prst="rect">
            <a:avLst/>
          </a:prstGeom>
          <a:noFill/>
        </p:spPr>
        <p:txBody>
          <a:bodyPr wrap="square" rtlCol="0">
            <a:spAutoFit/>
          </a:bodyPr>
          <a:lstStyle/>
          <a:p>
            <a:pPr algn="l"/>
            <a:r>
              <a:rPr lang="en-US" sz="1200" spc="0" dirty="0">
                <a:solidFill>
                  <a:srgbClr val="FFFFFF"/>
                </a:solidFill>
                <a:latin typeface="Arial"/>
                <a:cs typeface="Arial"/>
              </a:rPr>
              <a:t>Pilani</a:t>
            </a:r>
            <a:r>
              <a:rPr lang="en-US" sz="1200" spc="0" baseline="0" dirty="0">
                <a:solidFill>
                  <a:srgbClr val="FFFFFF"/>
                </a:solidFill>
                <a:latin typeface="Arial"/>
                <a:cs typeface="Arial"/>
              </a:rPr>
              <a:t> Campus</a:t>
            </a:r>
            <a:endParaRPr lang="en-US" sz="1200" spc="0" dirty="0">
              <a:solidFill>
                <a:srgbClr val="FFFFFF"/>
              </a:solidFill>
              <a:latin typeface="Arial"/>
              <a:cs typeface="Arial"/>
            </a:endParaRPr>
          </a:p>
        </p:txBody>
      </p:sp>
    </p:spTree>
    <p:extLst>
      <p:ext uri="{BB962C8B-B14F-4D97-AF65-F5344CB8AC3E}">
        <p14:creationId xmlns:p14="http://schemas.microsoft.com/office/powerpoint/2010/main" val="11362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6858000" y="7620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3" name="TextBox 12"/>
          <p:cNvSpPr txBox="1"/>
          <p:nvPr userDrawn="1"/>
        </p:nvSpPr>
        <p:spPr>
          <a:xfrm>
            <a:off x="7086600" y="1170801"/>
            <a:ext cx="1905000" cy="276999"/>
          </a:xfrm>
          <a:prstGeom prst="rect">
            <a:avLst/>
          </a:prstGeom>
          <a:noFill/>
        </p:spPr>
        <p:txBody>
          <a:bodyPr wrap="square" rtlCol="0">
            <a:spAutoFit/>
          </a:bodyPr>
          <a:lstStyle/>
          <a:p>
            <a:pPr algn="l"/>
            <a:r>
              <a:rPr lang="en-US" sz="1200" spc="0" dirty="0">
                <a:solidFill>
                  <a:srgbClr val="FFFFFF"/>
                </a:solidFill>
                <a:latin typeface="Arial"/>
                <a:cs typeface="Arial"/>
              </a:rPr>
              <a:t>Pilani</a:t>
            </a:r>
            <a:r>
              <a:rPr lang="en-US" sz="1200" spc="0" baseline="0" dirty="0">
                <a:solidFill>
                  <a:srgbClr val="FFFFFF"/>
                </a:solidFill>
                <a:latin typeface="Arial"/>
                <a:cs typeface="Arial"/>
              </a:rPr>
              <a:t> Campus</a:t>
            </a:r>
            <a:endParaRPr lang="en-US" sz="1200" spc="0" dirty="0">
              <a:solidFill>
                <a:srgbClr val="FFFFFF"/>
              </a:solidFill>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7162800" y="6596390"/>
            <a:ext cx="19812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err="1">
                <a:solidFill>
                  <a:srgbClr val="101141"/>
                </a:solidFill>
                <a:latin typeface="Arial"/>
                <a:cs typeface="Arial"/>
              </a:rPr>
              <a:t>Pilani</a:t>
            </a:r>
            <a:r>
              <a:rPr lang="en-US" sz="1100" dirty="0">
                <a:solidFill>
                  <a:srgbClr val="101141"/>
                </a:solidFill>
                <a:latin typeface="Arial"/>
                <a:cs typeface="Arial"/>
              </a:rPr>
              <a:t>, </a:t>
            </a:r>
            <a:r>
              <a:rPr lang="en-US" sz="1100" dirty="0" err="1">
                <a:solidFill>
                  <a:srgbClr val="101141"/>
                </a:solidFill>
                <a:latin typeface="Arial"/>
                <a:cs typeface="Arial"/>
              </a:rPr>
              <a:t>Pilani</a:t>
            </a:r>
            <a:r>
              <a:rPr lang="en-US" sz="1100" dirty="0">
                <a:solidFill>
                  <a:srgbClr val="101141"/>
                </a:solidFill>
                <a:latin typeface="Arial"/>
                <a:cs typeface="Arial"/>
              </a:rPr>
              <a:t> Campus</a:t>
            </a:r>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6629400" y="-1"/>
            <a:ext cx="2193193" cy="692697"/>
          </a:xfrm>
          <a:prstGeom prst="rect">
            <a:avLst/>
          </a:prstGeom>
        </p:spPr>
      </p:pic>
      <p:grpSp>
        <p:nvGrpSpPr>
          <p:cNvPr id="19"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7" name="Picture 16" descr="Picture 7.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6629400" y="-1"/>
            <a:ext cx="2193193" cy="692697"/>
          </a:xfrm>
          <a:prstGeom prst="rect">
            <a:avLst/>
          </a:prstGeom>
        </p:spPr>
      </p:pic>
      <p:sp>
        <p:nvSpPr>
          <p:cNvPr id="3" name="Content Placeholder 2"/>
          <p:cNvSpPr>
            <a:spLocks noGrp="1"/>
          </p:cNvSpPr>
          <p:nvPr userDrawn="1">
            <p:ph sz="half" idx="1" hasCustomPrompt="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p:txBody>
      </p:sp>
      <p:sp>
        <p:nvSpPr>
          <p:cNvPr id="4" name="Content Placeholder 3"/>
          <p:cNvSpPr>
            <a:spLocks noGrp="1"/>
          </p:cNvSpPr>
          <p:nvPr userDrawn="1">
            <p:ph sz="half" idx="2" hasCustomPrompt="1"/>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lvl="1"/>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lvl="1"/>
            <a:endParaRPr lang="en-US" dirty="0"/>
          </a:p>
          <a:p>
            <a:pPr lvl="1"/>
            <a:endParaRPr lang="en-US" dirty="0"/>
          </a:p>
        </p:txBody>
      </p:sp>
      <p:sp>
        <p:nvSpPr>
          <p:cNvPr id="19" name="Content Placeholder 18"/>
          <p:cNvSpPr>
            <a:spLocks noGrp="1"/>
          </p:cNvSpPr>
          <p:nvPr userDrawn="1">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userDrawn="1"/>
        </p:nvGrpSpPr>
        <p:grpSpPr>
          <a:xfrm>
            <a:off x="2133600" y="6553200"/>
            <a:ext cx="7010400" cy="45719"/>
            <a:chOff x="1905000" y="6553200"/>
            <a:chExt cx="7010400" cy="45719"/>
          </a:xfrm>
        </p:grpSpPr>
        <p:sp>
          <p:nvSpPr>
            <p:cNvPr id="30" name="Rectangle 2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11" name="Group 10"/>
          <p:cNvGrpSpPr/>
          <p:nvPr userDrawn="1"/>
        </p:nvGrpSpPr>
        <p:grpSpPr>
          <a:xfrm>
            <a:off x="0" y="12954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2133600" y="6553200"/>
            <a:ext cx="7010400" cy="45719"/>
            <a:chOff x="1905000" y="6553200"/>
            <a:chExt cx="7010400" cy="45719"/>
          </a:xfrm>
        </p:grpSpPr>
        <p:sp>
          <p:nvSpPr>
            <p:cNvPr id="17" name="Rectangle 1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descr="Picture 7.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6629400" y="-1"/>
            <a:ext cx="2193193" cy="692697"/>
          </a:xfrm>
          <a:prstGeom prst="rect">
            <a:avLst/>
          </a:prstGeom>
        </p:spPr>
      </p:pic>
      <p:sp>
        <p:nvSpPr>
          <p:cNvPr id="21" name="TextBox 20"/>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9" name="Group 8"/>
          <p:cNvGrpSpPr/>
          <p:nvPr userDrawn="1"/>
        </p:nvGrpSpPr>
        <p:grpSpPr>
          <a:xfrm>
            <a:off x="0" y="12954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2133600" y="6553200"/>
            <a:ext cx="7010400" cy="45719"/>
            <a:chOff x="1905000" y="6553200"/>
            <a:chExt cx="7010400" cy="45719"/>
          </a:xfrm>
        </p:grpSpPr>
        <p:sp>
          <p:nvSpPr>
            <p:cNvPr id="15" name="Rectangle 1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descr="Picture 7.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6629400" y="-1"/>
            <a:ext cx="2193193" cy="692697"/>
          </a:xfrm>
          <a:prstGeom prst="rect">
            <a:avLst/>
          </a:prstGeom>
        </p:spPr>
      </p:pic>
      <p:sp>
        <p:nvSpPr>
          <p:cNvPr id="20" name="TextBox 19"/>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07025"/>
            <a:ext cx="5486400" cy="304800"/>
          </a:xfrm>
        </p:spPr>
        <p:txBody>
          <a:bodyPr anchor="b">
            <a:normAutofit/>
          </a:bodyPr>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6629400" y="-1"/>
            <a:ext cx="2193193" cy="692697"/>
          </a:xfrm>
          <a:prstGeom prst="rect">
            <a:avLst/>
          </a:prstGeom>
        </p:spPr>
      </p:pic>
      <p:sp>
        <p:nvSpPr>
          <p:cNvPr id="17" name="TextBox 1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cs typeface="Arial" pitchFamily="34" charset="0"/>
              </a:defRPr>
            </a:lvl1pPr>
          </a:lstStyle>
          <a:p>
            <a:fld id="{0CC1EDC1-F1CB-493D-947C-C3E4B8656DE5}" type="datetime1">
              <a:rPr lang="en-US" smtClean="0"/>
              <a:t>11/23/2019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cs typeface="Arial" pitchFamily="34" charset="0"/>
              </a:defRPr>
            </a:lvl1pPr>
          </a:lstStyle>
          <a:p>
            <a:r>
              <a:rPr lang="en-IN"/>
              <a:t>Mechatronics AEZG511       BITS Pilani</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BC8D7E44-7D4F-4942-A8C9-2DF6BF8399E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5" r:id="rId7"/>
    <p:sldLayoutId id="2147483656" r:id="rId8"/>
    <p:sldLayoutId id="2147483657" r:id="rId9"/>
    <p:sldLayoutId id="2147483658" r:id="rId10"/>
    <p:sldLayoutId id="2147483659" r:id="rId11"/>
    <p:sldLayoutId id="2147483661" r:id="rId12"/>
  </p:sldLayoutIdLst>
  <p:hf hdr="0"/>
  <p:txStyles>
    <p:titleStyle>
      <a:lvl1pPr algn="l" defTabSz="914400" rtl="0" eaLnBrk="1" latinLnBrk="0" hangingPunct="1">
        <a:spcBef>
          <a:spcPct val="0"/>
        </a:spcBef>
        <a:buNone/>
        <a:defRPr sz="4000" b="1" kern="1200" spc="-15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customXml" Target="../ink/ink9.xml"/><Relationship Id="rId4" Type="http://schemas.openxmlformats.org/officeDocument/2006/relationships/image" Target="../media/image20.gif"/><Relationship Id="rId14" Type="http://schemas.openxmlformats.org/officeDocument/2006/relationships/image" Target="../media/image75.emf"/></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gif"/><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20.png"/><Relationship Id="rId5" Type="http://schemas.openxmlformats.org/officeDocument/2006/relationships/image" Target="../media/image120.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customXml" Target="../ink/ink10.xml"/><Relationship Id="rId5" Type="http://schemas.openxmlformats.org/officeDocument/2006/relationships/image" Target="../media/image30.gif"/><Relationship Id="rId4" Type="http://schemas.openxmlformats.org/officeDocument/2006/relationships/image" Target="../media/image29.gif"/><Relationship Id="rId43" Type="http://schemas.openxmlformats.org/officeDocument/2006/relationships/image" Target="../media/image122.emf"/></Relationships>
</file>

<file path=ppt/slides/_rels/slide16.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31.gif"/><Relationship Id="rId7" Type="http://schemas.openxmlformats.org/officeDocument/2006/relationships/image" Target="../media/image35.gi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4.gif"/><Relationship Id="rId5" Type="http://schemas.openxmlformats.org/officeDocument/2006/relationships/image" Target="../media/image33.gif"/><Relationship Id="rId10" Type="http://schemas.openxmlformats.org/officeDocument/2006/relationships/image" Target="../media/image58.emf"/><Relationship Id="rId4" Type="http://schemas.openxmlformats.org/officeDocument/2006/relationships/image" Target="../media/image32.gif"/><Relationship Id="rId9" Type="http://schemas.openxmlformats.org/officeDocument/2006/relationships/customXml" Target="../ink/ink1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www.youtube.com/watch?v=W94iksaQwUo"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5.png"/><Relationship Id="rId2" Type="http://schemas.openxmlformats.org/officeDocument/2006/relationships/notesSlide" Target="../notesSlides/notesSlide3.xml"/><Relationship Id="rId16" Type="http://schemas.openxmlformats.org/officeDocument/2006/relationships/image" Target="../media/image12.emf"/><Relationship Id="rId1" Type="http://schemas.openxmlformats.org/officeDocument/2006/relationships/slideLayout" Target="../slideLayouts/slideLayout12.xml"/><Relationship Id="rId5" Type="http://schemas.openxmlformats.org/officeDocument/2006/relationships/customXml" Target="../ink/ink1.xml"/><Relationship Id="rId4" Type="http://schemas.openxmlformats.org/officeDocument/2006/relationships/image" Target="../media/image6.png"/><Relationship Id="rId9" Type="http://schemas.openxmlformats.org/officeDocument/2006/relationships/customXml" Target="../ink/ink2.xml"/></Relationships>
</file>

<file path=ppt/slides/_rels/slide30.xml.rels><?xml version="1.0" encoding="UTF-8" standalone="yes"?>
<Relationships xmlns="http://schemas.openxmlformats.org/package/2006/relationships"><Relationship Id="rId13" Type="http://schemas.openxmlformats.org/officeDocument/2006/relationships/customXml" Target="../ink/ink13.xml"/><Relationship Id="rId26" Type="http://schemas.openxmlformats.org/officeDocument/2006/relationships/image" Target="../media/image307.emf"/><Relationship Id="rId3" Type="http://schemas.openxmlformats.org/officeDocument/2006/relationships/image" Target="../media/image69.png"/><Relationship Id="rId12" Type="http://schemas.openxmlformats.org/officeDocument/2006/relationships/image" Target="../media/image300.emf"/><Relationship Id="rId25" Type="http://schemas.openxmlformats.org/officeDocument/2006/relationships/customXml" Target="../ink/ink15.xml"/><Relationship Id="rId2" Type="http://schemas.openxmlformats.org/officeDocument/2006/relationships/notesSlide" Target="../notesSlides/notesSlide30.xml"/><Relationship Id="rId29" Type="http://schemas.openxmlformats.org/officeDocument/2006/relationships/customXml" Target="../ink/ink17.xml"/><Relationship Id="rId1" Type="http://schemas.openxmlformats.org/officeDocument/2006/relationships/slideLayout" Target="../slideLayouts/slideLayout12.xml"/><Relationship Id="rId24" Type="http://schemas.openxmlformats.org/officeDocument/2006/relationships/image" Target="../media/image306.emf"/><Relationship Id="rId5" Type="http://schemas.openxmlformats.org/officeDocument/2006/relationships/customXml" Target="../ink/ink12.xml"/><Relationship Id="rId23" Type="http://schemas.openxmlformats.org/officeDocument/2006/relationships/customXml" Target="../ink/ink14.xml"/><Relationship Id="rId28" Type="http://schemas.openxmlformats.org/officeDocument/2006/relationships/image" Target="../media/image308.emf"/><Relationship Id="rId4" Type="http://schemas.openxmlformats.org/officeDocument/2006/relationships/image" Target="../media/image70.png"/><Relationship Id="rId22" Type="http://schemas.openxmlformats.org/officeDocument/2006/relationships/image" Target="../media/image305.emf"/><Relationship Id="rId27" Type="http://schemas.openxmlformats.org/officeDocument/2006/relationships/customXml" Target="../ink/ink16.xml"/><Relationship Id="rId30" Type="http://schemas.openxmlformats.org/officeDocument/2006/relationships/image" Target="../media/image309.emf"/></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customXml" Target="../ink/ink18.xml"/><Relationship Id="rId10" Type="http://schemas.openxmlformats.org/officeDocument/2006/relationships/image" Target="../media/image314.emf"/><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13" Type="http://schemas.openxmlformats.org/officeDocument/2006/relationships/image" Target="../media/image322.emf"/><Relationship Id="rId18" Type="http://schemas.openxmlformats.org/officeDocument/2006/relationships/customXml" Target="../ink/ink21.xml"/><Relationship Id="rId3" Type="http://schemas.openxmlformats.org/officeDocument/2006/relationships/image" Target="../media/image73.png"/><Relationship Id="rId17" Type="http://schemas.openxmlformats.org/officeDocument/2006/relationships/image" Target="../media/image324.emf"/><Relationship Id="rId2" Type="http://schemas.openxmlformats.org/officeDocument/2006/relationships/notesSlide" Target="../notesSlides/notesSlide32.xml"/><Relationship Id="rId20" Type="http://schemas.openxmlformats.org/officeDocument/2006/relationships/customXml" Target="../ink/ink22.xml"/><Relationship Id="rId1" Type="http://schemas.openxmlformats.org/officeDocument/2006/relationships/slideLayout" Target="../slideLayouts/slideLayout12.xml"/><Relationship Id="rId19" Type="http://schemas.openxmlformats.org/officeDocument/2006/relationships/image" Target="../media/image325.emf"/><Relationship Id="rId4" Type="http://schemas.openxmlformats.org/officeDocument/2006/relationships/customXml" Target="../ink/ink19.xml"/><Relationship Id="rId14" Type="http://schemas.openxmlformats.org/officeDocument/2006/relationships/customXml" Target="../ink/ink20.xml"/><Relationship Id="rId27" Type="http://schemas.openxmlformats.org/officeDocument/2006/relationships/image" Target="../media/image329.emf"/></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17" Type="http://schemas.openxmlformats.org/officeDocument/2006/relationships/image" Target="../media/image7.png"/><Relationship Id="rId2" Type="http://schemas.openxmlformats.org/officeDocument/2006/relationships/notesSlide" Target="../notesSlides/notesSlide4.xml"/><Relationship Id="rId16" Type="http://schemas.openxmlformats.org/officeDocument/2006/relationships/image" Target="../media/image12.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18" Type="http://schemas.openxmlformats.org/officeDocument/2006/relationships/customXml" Target="../ink/ink26.xml"/><Relationship Id="rId3" Type="http://schemas.openxmlformats.org/officeDocument/2006/relationships/image" Target="../media/image104.png"/><Relationship Id="rId17" Type="http://schemas.openxmlformats.org/officeDocument/2006/relationships/image" Target="../media/image555.emf"/><Relationship Id="rId33" Type="http://schemas.openxmlformats.org/officeDocument/2006/relationships/image" Target="../media/image563.emf"/><Relationship Id="rId2" Type="http://schemas.openxmlformats.org/officeDocument/2006/relationships/notesSlide" Target="../notesSlides/notesSlide45.xml"/><Relationship Id="rId16" Type="http://schemas.openxmlformats.org/officeDocument/2006/relationships/customXml" Target="../ink/ink25.xml"/><Relationship Id="rId1" Type="http://schemas.openxmlformats.org/officeDocument/2006/relationships/slideLayout" Target="../slideLayouts/slideLayout12.xml"/><Relationship Id="rId6" Type="http://schemas.openxmlformats.org/officeDocument/2006/relationships/customXml" Target="../ink/ink23.xml"/><Relationship Id="rId24" Type="http://schemas.openxmlformats.org/officeDocument/2006/relationships/customXml" Target="../ink/ink27.xml"/><Relationship Id="rId5" Type="http://schemas.openxmlformats.org/officeDocument/2006/relationships/image" Target="../media/image103.png"/><Relationship Id="rId15" Type="http://schemas.openxmlformats.org/officeDocument/2006/relationships/image" Target="../media/image554.emf"/><Relationship Id="rId23" Type="http://schemas.openxmlformats.org/officeDocument/2006/relationships/image" Target="../media/image558.emf"/><Relationship Id="rId28" Type="http://schemas.openxmlformats.org/officeDocument/2006/relationships/customXml" Target="../ink/ink28.xml"/><Relationship Id="rId10" Type="http://schemas.openxmlformats.org/officeDocument/2006/relationships/customXml" Target="../ink/ink24.xml"/><Relationship Id="rId4" Type="http://schemas.openxmlformats.org/officeDocument/2006/relationships/image" Target="../media/image105.png"/><Relationship Id="rId9" Type="http://schemas.openxmlformats.org/officeDocument/2006/relationships/image" Target="../media/image551.emf"/><Relationship Id="rId27" Type="http://schemas.openxmlformats.org/officeDocument/2006/relationships/image" Target="../media/image560.emf"/></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19.png"/><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134.png"/><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customXml" Target="../ink/ink4.xml"/><Relationship Id="rId5" Type="http://schemas.openxmlformats.org/officeDocument/2006/relationships/image" Target="../media/image12.png"/><Relationship Id="rId15" Type="http://schemas.openxmlformats.org/officeDocument/2006/relationships/image" Target="../media/image27.emf"/><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3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138.png"/><Relationship Id="rId5" Type="http://schemas.openxmlformats.org/officeDocument/2006/relationships/image" Target="../media/image142.png"/><Relationship Id="rId4" Type="http://schemas.openxmlformats.org/officeDocument/2006/relationships/image" Target="../media/image141.emf"/></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47.png"/></Relationships>
</file>

<file path=ppt/slides/_rels/slide67.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49.gif"/></Relationships>
</file>

<file path=ppt/slides/_rels/slide68.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152.png"/><Relationship Id="rId4" Type="http://schemas.openxmlformats.org/officeDocument/2006/relationships/image" Target="../media/image151.jpeg"/></Relationships>
</file>

<file path=ppt/slides/_rels/slide69.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154.gif"/></Relationships>
</file>

<file path=ppt/slides/_rels/slide7.xml.rels><?xml version="1.0" encoding="UTF-8" standalone="yes"?>
<Relationships xmlns="http://schemas.openxmlformats.org/package/2006/relationships"><Relationship Id="rId13" Type="http://schemas.openxmlformats.org/officeDocument/2006/relationships/image" Target="../media/image52.emf"/><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customXml" Target="../ink/ink5.xml"/></Relationships>
</file>

<file path=ppt/slides/_rels/slide70.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customXml" Target="../ink/ink8.xml"/><Relationship Id="rId3" Type="http://schemas.openxmlformats.org/officeDocument/2006/relationships/notesSlide" Target="../notesSlides/notesSlide9.xml"/><Relationship Id="rId7" Type="http://schemas.openxmlformats.org/officeDocument/2006/relationships/package" Target="../embeddings/Microsoft_Excel_Worksheet.xlsx"/><Relationship Id="rId12" Type="http://schemas.openxmlformats.org/officeDocument/2006/relationships/image" Target="../media/image67.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customXml" Target="../ink/ink7.xml"/><Relationship Id="rId5" Type="http://schemas.openxmlformats.org/officeDocument/2006/relationships/image" Target="../media/image17.png"/><Relationship Id="rId10" Type="http://schemas.openxmlformats.org/officeDocument/2006/relationships/image" Target="../media/image66.emf"/><Relationship Id="rId4" Type="http://schemas.openxmlformats.org/officeDocument/2006/relationships/image" Target="../media/image16.png"/><Relationship Id="rId9" Type="http://schemas.openxmlformats.org/officeDocument/2006/relationships/customXml" Target="../ink/ink6.xml"/><Relationship Id="rId14" Type="http://schemas.openxmlformats.org/officeDocument/2006/relationships/image" Target="../media/image6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           Mechatronics</a:t>
            </a:r>
            <a:br>
              <a:rPr lang="en-US" sz="3600" dirty="0"/>
            </a:br>
            <a:r>
              <a:rPr lang="en-US" sz="3600" dirty="0"/>
              <a:t>		AEZG511</a:t>
            </a:r>
            <a:br>
              <a:rPr lang="en-US" sz="3600" dirty="0"/>
            </a:br>
            <a:endParaRPr lang="en-US" sz="3600" dirty="0"/>
          </a:p>
        </p:txBody>
      </p:sp>
      <p:sp>
        <p:nvSpPr>
          <p:cNvPr id="6" name="Content Placeholder 5"/>
          <p:cNvSpPr>
            <a:spLocks noGrp="1"/>
          </p:cNvSpPr>
          <p:nvPr>
            <p:ph sz="quarter" idx="13"/>
          </p:nvPr>
        </p:nvSpPr>
        <p:spPr/>
        <p:txBody>
          <a:bodyPr/>
          <a:lstStyle/>
          <a:p>
            <a:r>
              <a:rPr lang="en-US" sz="3200" b="1" dirty="0">
                <a:solidFill>
                  <a:srgbClr val="FF0000"/>
                </a:solidFill>
              </a:rPr>
              <a:t>Lecture </a:t>
            </a:r>
          </a:p>
        </p:txBody>
      </p:sp>
    </p:spTree>
    <p:extLst>
      <p:ext uri="{BB962C8B-B14F-4D97-AF65-F5344CB8AC3E}">
        <p14:creationId xmlns:p14="http://schemas.microsoft.com/office/powerpoint/2010/main" val="1445644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3FB1291-E408-4E8F-8B28-56759FC169C7}"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10</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Voltage divider circuit</a:t>
            </a:r>
          </a:p>
        </p:txBody>
      </p:sp>
      <p:sp>
        <p:nvSpPr>
          <p:cNvPr id="11" name="Rectangle 3"/>
          <p:cNvSpPr>
            <a:spLocks noChangeArrowheads="1"/>
          </p:cNvSpPr>
          <p:nvPr/>
        </p:nvSpPr>
        <p:spPr bwMode="auto">
          <a:xfrm flipV="1">
            <a:off x="5884926" y="2557192"/>
            <a:ext cx="108264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light emitting diode circu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13" y="1752600"/>
            <a:ext cx="3633445" cy="3962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28446" y="1680029"/>
            <a:ext cx="4572000" cy="1754326"/>
          </a:xfrm>
          <a:prstGeom prst="rect">
            <a:avLst/>
          </a:prstGeom>
        </p:spPr>
        <p:txBody>
          <a:bodyPr>
            <a:spAutoFit/>
          </a:bodyPr>
          <a:lstStyle/>
          <a:p>
            <a:r>
              <a:rPr lang="en-IN" dirty="0">
                <a:solidFill>
                  <a:srgbClr val="414042"/>
                </a:solidFill>
                <a:latin typeface="Martel"/>
              </a:rPr>
              <a:t>An amber coloured LED with a forward volt drop of 2 volts is to be connected to a 5.0v stabilised DC power supply. Using the circuit  calculate the value of the series resistor required to limit the forward current to less than 10mA</a:t>
            </a:r>
            <a:endParaRPr lang="en-IN" dirty="0"/>
          </a:p>
        </p:txBody>
      </p:sp>
      <p:pic>
        <p:nvPicPr>
          <p:cNvPr id="2052" name="Picture 4" descr="light emitting diode series resis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6465" y="4692100"/>
            <a:ext cx="3971925" cy="5715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277" name="Ink 2276"/>
              <p14:cNvContentPartPr/>
              <p14:nvPr/>
            </p14:nvContentPartPr>
            <p14:xfrm>
              <a:off x="2079540" y="4133700"/>
              <a:ext cx="56520" cy="19440"/>
            </p14:xfrm>
          </p:contentPart>
        </mc:Choice>
        <mc:Fallback xmlns="">
          <p:pic>
            <p:nvPicPr>
              <p:cNvPr id="2277" name="Ink 2276"/>
              <p:cNvPicPr/>
              <p:nvPr/>
            </p:nvPicPr>
            <p:blipFill>
              <a:blip r:embed="rId14"/>
              <a:stretch>
                <a:fillRect/>
              </a:stretch>
            </p:blipFill>
            <p:spPr>
              <a:xfrm>
                <a:off x="2062980" y="4116060"/>
                <a:ext cx="89640" cy="55080"/>
              </a:xfrm>
              <a:prstGeom prst="rect">
                <a:avLst/>
              </a:prstGeom>
            </p:spPr>
          </p:pic>
        </mc:Fallback>
      </mc:AlternateContent>
      <p:sp>
        <p:nvSpPr>
          <p:cNvPr id="2" name="Rectangle 1">
            <a:extLst>
              <a:ext uri="{FF2B5EF4-FFF2-40B4-BE49-F238E27FC236}">
                <a16:creationId xmlns:a16="http://schemas.microsoft.com/office/drawing/2014/main" id="{A99C00D5-EE5F-4491-86DA-F613297C315A}"/>
              </a:ext>
            </a:extLst>
          </p:cNvPr>
          <p:cNvSpPr/>
          <p:nvPr/>
        </p:nvSpPr>
        <p:spPr>
          <a:xfrm>
            <a:off x="3810000" y="4133700"/>
            <a:ext cx="4769893" cy="1754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D1C515B-ADDC-429E-9B02-BA9CE4724BE4}"/>
              </a:ext>
            </a:extLst>
          </p:cNvPr>
          <p:cNvSpPr/>
          <p:nvPr/>
        </p:nvSpPr>
        <p:spPr>
          <a:xfrm>
            <a:off x="2079540" y="2667000"/>
            <a:ext cx="226386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5338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C36A88-F88F-4389-B5E6-EF6F4135A48F}"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11</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Capacitor</a:t>
            </a:r>
          </a:p>
        </p:txBody>
      </p:sp>
      <p:pic>
        <p:nvPicPr>
          <p:cNvPr id="1026" name="Picture 2" descr="introduction to capacitors the symb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72137"/>
            <a:ext cx="2962275" cy="27336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l="23060" t="21875" r="24231" b="9375"/>
          <a:stretch/>
        </p:blipFill>
        <p:spPr>
          <a:xfrm>
            <a:off x="3886200" y="1447360"/>
            <a:ext cx="3221782" cy="2362640"/>
          </a:xfrm>
          <a:prstGeom prst="rect">
            <a:avLst/>
          </a:prstGeom>
        </p:spPr>
      </p:pic>
      <p:sp>
        <p:nvSpPr>
          <p:cNvPr id="9" name="Rectangle 8"/>
          <p:cNvSpPr/>
          <p:nvPr/>
        </p:nvSpPr>
        <p:spPr>
          <a:xfrm>
            <a:off x="1013282" y="4981576"/>
            <a:ext cx="2720518" cy="1477328"/>
          </a:xfrm>
          <a:prstGeom prst="rect">
            <a:avLst/>
          </a:prstGeom>
        </p:spPr>
        <p:txBody>
          <a:bodyPr wrap="square">
            <a:spAutoFit/>
          </a:bodyPr>
          <a:lstStyle/>
          <a:p>
            <a:r>
              <a:rPr lang="en-IN" b="1" dirty="0"/>
              <a:t>C = Q/V</a:t>
            </a:r>
          </a:p>
          <a:p>
            <a:endParaRPr lang="en-IN" b="1" dirty="0"/>
          </a:p>
          <a:p>
            <a:r>
              <a:rPr lang="en-IN" b="1" dirty="0"/>
              <a:t>C is Capacitance in Farad</a:t>
            </a:r>
          </a:p>
          <a:p>
            <a:r>
              <a:rPr lang="en-IN" b="1" dirty="0"/>
              <a:t>Q is charge in </a:t>
            </a:r>
            <a:r>
              <a:rPr lang="en-IN" b="1" dirty="0" err="1"/>
              <a:t>Columb</a:t>
            </a:r>
            <a:endParaRPr lang="en-IN" b="1" dirty="0"/>
          </a:p>
          <a:p>
            <a:r>
              <a:rPr lang="en-IN" b="1" dirty="0"/>
              <a:t>V - Volts</a:t>
            </a:r>
            <a:r>
              <a:rPr lang="en-IN" dirty="0"/>
              <a:t> </a:t>
            </a:r>
          </a:p>
        </p:txBody>
      </p:sp>
      <mc:AlternateContent xmlns:mc="http://schemas.openxmlformats.org/markup-compatibility/2006" xmlns:a14="http://schemas.microsoft.com/office/drawing/2010/main">
        <mc:Choice Requires="a14">
          <p:sp>
            <p:nvSpPr>
              <p:cNvPr id="10" name="TextBox 9"/>
              <p:cNvSpPr txBox="1"/>
              <p:nvPr/>
            </p:nvSpPr>
            <p:spPr>
              <a:xfrm>
                <a:off x="4140613" y="3291840"/>
                <a:ext cx="862774" cy="274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𝐴</m:t>
                      </m:r>
                      <m:r>
                        <a:rPr lang="en-IN" i="1" smtClean="0">
                          <a:latin typeface="Cambria Math" panose="02040503050406030204" pitchFamily="18" charset="0"/>
                        </a:rPr>
                        <m:t>=</m:t>
                      </m:r>
                      <m:r>
                        <a:rPr lang="el-GR" i="1" smtClean="0">
                          <a:latin typeface="Cambria Math" panose="02040503050406030204" pitchFamily="18" charset="0"/>
                        </a:rPr>
                        <m:t>𝜋</m:t>
                      </m:r>
                      <m:sSup>
                        <m:sSupPr>
                          <m:ctrlPr>
                            <a:rPr lang="en-IN" i="1" smtClean="0">
                              <a:latin typeface="Cambria Math" panose="02040503050406030204" pitchFamily="18" charset="0"/>
                            </a:rPr>
                          </m:ctrlPr>
                        </m:sSupPr>
                        <m:e>
                          <m:r>
                            <a:rPr lang="en-IN" i="1" smtClean="0">
                              <a:latin typeface="Cambria Math" panose="02040503050406030204" pitchFamily="18" charset="0"/>
                            </a:rPr>
                            <m:t>𝑟</m:t>
                          </m:r>
                        </m:e>
                        <m:sup>
                          <m:r>
                            <a:rPr lang="en-IN" i="1" smtClean="0">
                              <a:latin typeface="Cambria Math" panose="02040503050406030204" pitchFamily="18" charset="0"/>
                            </a:rPr>
                            <m:t>2</m:t>
                          </m:r>
                        </m:sup>
                      </m:sSup>
                    </m:oMath>
                  </m:oMathPara>
                </a14:m>
                <a:endParaRPr lang="en-IN" dirty="0"/>
              </a:p>
            </p:txBody>
          </p:sp>
        </mc:Choice>
        <mc:Fallback xmlns="">
          <p:sp>
            <p:nvSpPr>
              <p:cNvPr id="10" name="TextBox 9"/>
              <p:cNvSpPr txBox="1">
                <a:spLocks noRot="1" noChangeAspect="1" noMove="1" noResize="1" noEditPoints="1" noAdjustHandles="1" noChangeArrowheads="1" noChangeShapeType="1" noTextEdit="1"/>
              </p:cNvSpPr>
              <p:nvPr/>
            </p:nvSpPr>
            <p:spPr>
              <a:xfrm>
                <a:off x="4140613" y="3291840"/>
                <a:ext cx="862774" cy="274320"/>
              </a:xfrm>
              <a:prstGeom prst="rect">
                <a:avLst/>
              </a:prstGeom>
              <a:blipFill rotWithShape="0">
                <a:blip r:embed="rId5"/>
                <a:stretch>
                  <a:fillRect l="-6338" t="-4444" r="-2817"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886200" y="3885760"/>
                <a:ext cx="3640299" cy="14734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IN"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𝑄</m:t>
                          </m:r>
                        </m:num>
                        <m:den>
                          <m:r>
                            <a:rPr lang="en-US" b="0" i="1" smtClean="0">
                              <a:latin typeface="Cambria Math" panose="02040503050406030204" pitchFamily="18" charset="0"/>
                            </a:rPr>
                            <m:t>𝑉</m:t>
                          </m:r>
                        </m:den>
                      </m:f>
                    </m:oMath>
                  </m:oMathPara>
                </a14:m>
                <a:endParaRPr lang="en-US" b="0" dirty="0"/>
              </a:p>
              <a:p>
                <a:r>
                  <a:rPr lang="en-US" dirty="0"/>
                  <a:t> 	           Q=  C x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endParaRPr lang="en-US" b="0" dirty="0"/>
              </a:p>
              <a:p>
                <a:endParaRPr lang="en-US" b="0" dirty="0"/>
              </a:p>
              <a:p>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𝑑𝑄</m:t>
                        </m:r>
                      </m:num>
                      <m:den>
                        <m:r>
                          <a:rPr lang="en-US" i="1">
                            <a:latin typeface="Cambria Math" panose="02040503050406030204" pitchFamily="18" charset="0"/>
                          </a:rPr>
                          <m:t> </m:t>
                        </m:r>
                        <m:r>
                          <a:rPr lang="en-US" i="1">
                            <a:latin typeface="Cambria Math" panose="02040503050406030204" pitchFamily="18" charset="0"/>
                          </a:rPr>
                          <m:t>𝑑𝑡</m:t>
                        </m:r>
                      </m:den>
                    </m:f>
                  </m:oMath>
                </a14:m>
                <a:r>
                  <a:rPr lang="en-US" dirty="0"/>
                  <a:t>  =   C x </a:t>
                </a:r>
                <a14:m>
                  <m:oMath xmlns:m="http://schemas.openxmlformats.org/officeDocument/2006/math">
                    <m:r>
                      <a:rPr lang="en-US" sz="2400" b="0" i="1" smtClean="0">
                        <a:latin typeface="Cambria Math" panose="02040503050406030204" pitchFamily="18" charset="0"/>
                      </a:rPr>
                      <m:t>𝑑𝑣</m:t>
                    </m:r>
                    <m:r>
                      <a:rPr lang="en-US" sz="2400" b="0" i="1" smtClean="0">
                        <a:latin typeface="Cambria Math" panose="02040503050406030204" pitchFamily="18" charset="0"/>
                      </a:rPr>
                      <m:t>/</m:t>
                    </m:r>
                    <m:r>
                      <a:rPr lang="en-US" sz="2400" b="0" i="1" smtClean="0">
                        <a:latin typeface="Cambria Math" panose="02040503050406030204" pitchFamily="18" charset="0"/>
                      </a:rPr>
                      <m:t>𝑑𝑡</m:t>
                    </m:r>
                  </m:oMath>
                </a14:m>
                <a:endParaRPr lang="en-IN" dirty="0"/>
              </a:p>
            </p:txBody>
          </p:sp>
        </mc:Choice>
        <mc:Fallback xmlns="">
          <p:sp>
            <p:nvSpPr>
              <p:cNvPr id="11" name="TextBox 10"/>
              <p:cNvSpPr txBox="1">
                <a:spLocks noRot="1" noChangeAspect="1" noMove="1" noResize="1" noEditPoints="1" noAdjustHandles="1" noChangeArrowheads="1" noChangeShapeType="1" noTextEdit="1"/>
              </p:cNvSpPr>
              <p:nvPr/>
            </p:nvSpPr>
            <p:spPr>
              <a:xfrm>
                <a:off x="3886200" y="3885760"/>
                <a:ext cx="3640299" cy="1473417"/>
              </a:xfrm>
              <a:prstGeom prst="rect">
                <a:avLst/>
              </a:prstGeom>
              <a:blipFill rotWithShape="0">
                <a:blip r:embed="rId6"/>
                <a:stretch>
                  <a:fillRect b="-5785"/>
                </a:stretch>
              </a:blipFill>
            </p:spPr>
            <p:txBody>
              <a:bodyPr/>
              <a:lstStyle/>
              <a:p>
                <a:r>
                  <a:rPr lang="en-IN">
                    <a:noFill/>
                  </a:rPr>
                  <a:t> </a:t>
                </a:r>
              </a:p>
            </p:txBody>
          </p:sp>
        </mc:Fallback>
      </mc:AlternateContent>
      <p:pic>
        <p:nvPicPr>
          <p:cNvPr id="12" name="Picture 11"/>
          <p:cNvPicPr>
            <a:picLocks noChangeAspect="1"/>
          </p:cNvPicPr>
          <p:nvPr/>
        </p:nvPicPr>
        <p:blipFill>
          <a:blip r:embed="rId7"/>
          <a:stretch>
            <a:fillRect/>
          </a:stretch>
        </p:blipFill>
        <p:spPr>
          <a:xfrm>
            <a:off x="4788248" y="5494051"/>
            <a:ext cx="1836201" cy="717913"/>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7107982" y="5624213"/>
                <a:ext cx="1925207"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IN"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m:oMathPara>
                </a14:m>
                <a:endParaRPr lang="en-US" b="0" dirty="0"/>
              </a:p>
              <a:p>
                <a:endParaRPr lang="en-IN" dirty="0"/>
              </a:p>
            </p:txBody>
          </p:sp>
        </mc:Choice>
        <mc:Fallback xmlns="">
          <p:sp>
            <p:nvSpPr>
              <p:cNvPr id="14" name="TextBox 13"/>
              <p:cNvSpPr txBox="1">
                <a:spLocks noRot="1" noChangeAspect="1" noMove="1" noResize="1" noEditPoints="1" noAdjustHandles="1" noChangeArrowheads="1" noChangeShapeType="1" noTextEdit="1"/>
              </p:cNvSpPr>
              <p:nvPr/>
            </p:nvSpPr>
            <p:spPr>
              <a:xfrm>
                <a:off x="7107982" y="5624213"/>
                <a:ext cx="1925207" cy="899349"/>
              </a:xfrm>
              <a:prstGeom prst="rect">
                <a:avLst/>
              </a:prstGeom>
              <a:blipFill rotWithShape="0">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152280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381B41-6565-4E39-9CC1-4506F9D145E5}"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12</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Capacitor</a:t>
            </a:r>
          </a:p>
        </p:txBody>
      </p:sp>
      <p:pic>
        <p:nvPicPr>
          <p:cNvPr id="2" name="Picture 1"/>
          <p:cNvPicPr>
            <a:picLocks noChangeAspect="1"/>
          </p:cNvPicPr>
          <p:nvPr/>
        </p:nvPicPr>
        <p:blipFill rotWithShape="1">
          <a:blip r:embed="rId3"/>
          <a:srcRect l="2556" t="23955" r="35357" b="20830"/>
          <a:stretch/>
        </p:blipFill>
        <p:spPr>
          <a:xfrm>
            <a:off x="350293" y="1828800"/>
            <a:ext cx="8077200" cy="4038600"/>
          </a:xfrm>
          <a:prstGeom prst="rect">
            <a:avLst/>
          </a:prstGeom>
        </p:spPr>
      </p:pic>
    </p:spTree>
    <p:extLst>
      <p:ext uri="{BB962C8B-B14F-4D97-AF65-F5344CB8AC3E}">
        <p14:creationId xmlns:p14="http://schemas.microsoft.com/office/powerpoint/2010/main" val="1184875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048EFA-6184-4665-B51A-4E82E56BB35C}"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13</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Capacitors in Series</a:t>
            </a:r>
          </a:p>
        </p:txBody>
      </p:sp>
      <p:pic>
        <p:nvPicPr>
          <p:cNvPr id="2" name="Picture 1"/>
          <p:cNvPicPr>
            <a:picLocks noChangeAspect="1"/>
          </p:cNvPicPr>
          <p:nvPr/>
        </p:nvPicPr>
        <p:blipFill>
          <a:blip r:embed="rId3"/>
          <a:stretch>
            <a:fillRect/>
          </a:stretch>
        </p:blipFill>
        <p:spPr>
          <a:xfrm>
            <a:off x="428625" y="1981200"/>
            <a:ext cx="7992863" cy="3343275"/>
          </a:xfrm>
          <a:prstGeom prst="rect">
            <a:avLst/>
          </a:prstGeom>
        </p:spPr>
      </p:pic>
    </p:spTree>
    <p:extLst>
      <p:ext uri="{BB962C8B-B14F-4D97-AF65-F5344CB8AC3E}">
        <p14:creationId xmlns:p14="http://schemas.microsoft.com/office/powerpoint/2010/main" val="1160235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AE2A54-DD50-4CC1-A5E4-7A348413C6E5}"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14</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Capacitors in Parallel</a:t>
            </a:r>
          </a:p>
        </p:txBody>
      </p:sp>
      <p:pic>
        <p:nvPicPr>
          <p:cNvPr id="6" name="Picture 5"/>
          <p:cNvPicPr>
            <a:picLocks noChangeAspect="1"/>
          </p:cNvPicPr>
          <p:nvPr/>
        </p:nvPicPr>
        <p:blipFill>
          <a:blip r:embed="rId3"/>
          <a:stretch>
            <a:fillRect/>
          </a:stretch>
        </p:blipFill>
        <p:spPr>
          <a:xfrm>
            <a:off x="990600" y="1676400"/>
            <a:ext cx="6067425" cy="3971925"/>
          </a:xfrm>
          <a:prstGeom prst="rect">
            <a:avLst/>
          </a:prstGeom>
        </p:spPr>
      </p:pic>
    </p:spTree>
    <p:extLst>
      <p:ext uri="{BB962C8B-B14F-4D97-AF65-F5344CB8AC3E}">
        <p14:creationId xmlns:p14="http://schemas.microsoft.com/office/powerpoint/2010/main" val="3196628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135692-FC03-466F-BFE0-BCB8DF56AF13}"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15</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Inductors</a:t>
            </a:r>
          </a:p>
        </p:txBody>
      </p:sp>
      <p:pic>
        <p:nvPicPr>
          <p:cNvPr id="2" name="Picture 1"/>
          <p:cNvPicPr>
            <a:picLocks noChangeAspect="1"/>
          </p:cNvPicPr>
          <p:nvPr/>
        </p:nvPicPr>
        <p:blipFill>
          <a:blip r:embed="rId3"/>
          <a:stretch>
            <a:fillRect/>
          </a:stretch>
        </p:blipFill>
        <p:spPr>
          <a:xfrm>
            <a:off x="4015940" y="1524000"/>
            <a:ext cx="1666875" cy="2439699"/>
          </a:xfrm>
          <a:prstGeom prst="rect">
            <a:avLst/>
          </a:prstGeom>
        </p:spPr>
      </p:pic>
      <p:pic>
        <p:nvPicPr>
          <p:cNvPr id="2050" name="Picture 2" descr="http://www.electronics-tutorials.ws/wp-content/uploads/2013/08/ind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24000"/>
            <a:ext cx="2594733" cy="1981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01340" y="4256914"/>
            <a:ext cx="7813960" cy="646331"/>
          </a:xfrm>
          <a:prstGeom prst="rect">
            <a:avLst/>
          </a:prstGeom>
        </p:spPr>
        <p:txBody>
          <a:bodyPr wrap="square">
            <a:spAutoFit/>
          </a:bodyPr>
          <a:lstStyle/>
          <a:p>
            <a:r>
              <a:rPr lang="en-IN" dirty="0"/>
              <a:t> An inductor opposes the rate of change of current flowing through it due to the build up of self-induced energy within its magnetic field.</a:t>
            </a:r>
          </a:p>
        </p:txBody>
      </p:sp>
      <p:pic>
        <p:nvPicPr>
          <p:cNvPr id="2052" name="Picture 4" descr="back emf of an induc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5078955"/>
            <a:ext cx="3401578" cy="71224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57800" y="5078955"/>
            <a:ext cx="3322093" cy="1200329"/>
          </a:xfrm>
          <a:prstGeom prst="rect">
            <a:avLst/>
          </a:prstGeom>
          <a:noFill/>
        </p:spPr>
        <p:txBody>
          <a:bodyPr wrap="square" rtlCol="0">
            <a:spAutoFit/>
          </a:bodyPr>
          <a:lstStyle/>
          <a:p>
            <a:r>
              <a:rPr lang="el-GR" dirty="0"/>
              <a:t>Φ</a:t>
            </a:r>
            <a:r>
              <a:rPr lang="en-US" dirty="0"/>
              <a:t>- Magnetic flux (Weber)</a:t>
            </a:r>
          </a:p>
          <a:p>
            <a:r>
              <a:rPr lang="en-US" dirty="0"/>
              <a:t>L – Inductance (Henry)</a:t>
            </a:r>
            <a:br>
              <a:rPr lang="en-US" dirty="0"/>
            </a:br>
            <a:r>
              <a:rPr lang="en-US" dirty="0" err="1"/>
              <a:t>i</a:t>
            </a:r>
            <a:r>
              <a:rPr lang="en-US" dirty="0"/>
              <a:t>- Ampere</a:t>
            </a:r>
          </a:p>
          <a:p>
            <a:r>
              <a:rPr lang="en-US" dirty="0"/>
              <a:t>V - Voltage</a:t>
            </a:r>
            <a:endParaRPr lang="en-IN" dirty="0"/>
          </a:p>
        </p:txBody>
      </p:sp>
      <p:sp>
        <p:nvSpPr>
          <p:cNvPr id="12" name="TextBox 11"/>
          <p:cNvSpPr txBox="1"/>
          <p:nvPr/>
        </p:nvSpPr>
        <p:spPr>
          <a:xfrm>
            <a:off x="6019800" y="1594407"/>
            <a:ext cx="2560093" cy="646331"/>
          </a:xfrm>
          <a:prstGeom prst="rect">
            <a:avLst/>
          </a:prstGeom>
          <a:noFill/>
        </p:spPr>
        <p:txBody>
          <a:bodyPr wrap="square" rtlCol="0">
            <a:spAutoFit/>
          </a:bodyPr>
          <a:lstStyle/>
          <a:p>
            <a:r>
              <a:rPr lang="en-US" dirty="0"/>
              <a:t>Used as filters, motors, transformers </a:t>
            </a:r>
            <a:r>
              <a:rPr lang="en-US" dirty="0" err="1"/>
              <a:t>etc</a:t>
            </a:r>
            <a:r>
              <a:rPr lang="en-US" dirty="0"/>
              <a:t>,</a:t>
            </a:r>
            <a:endParaRPr lang="en-IN" dirty="0"/>
          </a:p>
        </p:txBody>
      </p:sp>
      <mc:AlternateContent xmlns:mc="http://schemas.openxmlformats.org/markup-compatibility/2006" xmlns:p14="http://schemas.microsoft.com/office/powerpoint/2010/main">
        <mc:Choice Requires="p14">
          <p:contentPart p14:bwMode="auto" r:id="rId6">
            <p14:nvContentPartPr>
              <p14:cNvPr id="2155" name="Ink 2154"/>
              <p14:cNvContentPartPr/>
              <p14:nvPr/>
            </p14:nvContentPartPr>
            <p14:xfrm>
              <a:off x="1962285" y="5947091"/>
              <a:ext cx="2160" cy="2880"/>
            </p14:xfrm>
          </p:contentPart>
        </mc:Choice>
        <mc:Fallback xmlns="">
          <p:pic>
            <p:nvPicPr>
              <p:cNvPr id="2155" name="Ink 2154"/>
              <p:cNvPicPr/>
              <p:nvPr/>
            </p:nvPicPr>
            <p:blipFill>
              <a:blip r:embed="rId43"/>
              <a:stretch>
                <a:fillRect/>
              </a:stretch>
            </p:blipFill>
            <p:spPr>
              <a:xfrm>
                <a:off x="1958685" y="5943491"/>
                <a:ext cx="8280" cy="9000"/>
              </a:xfrm>
              <a:prstGeom prst="rect">
                <a:avLst/>
              </a:prstGeom>
            </p:spPr>
          </p:pic>
        </mc:Fallback>
      </mc:AlternateContent>
    </p:spTree>
    <p:extLst>
      <p:ext uri="{BB962C8B-B14F-4D97-AF65-F5344CB8AC3E}">
        <p14:creationId xmlns:p14="http://schemas.microsoft.com/office/powerpoint/2010/main" val="109832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5938D6C-811D-4DF4-9ECB-AC81B3EC568B}"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16</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Circuits</a:t>
            </a:r>
          </a:p>
        </p:txBody>
      </p:sp>
      <p:pic>
        <p:nvPicPr>
          <p:cNvPr id="4098" name="Picture 2" descr="resistor circuit equ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 y="3600451"/>
            <a:ext cx="16478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urely resistive circu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 y="1828800"/>
            <a:ext cx="1809750" cy="13144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urely capacitive circu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0" y="1876425"/>
            <a:ext cx="1809750" cy="13144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apacitor circuit equ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0" y="3724275"/>
            <a:ext cx="192405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urely inductive circui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0250" y="1952623"/>
            <a:ext cx="1781175" cy="131445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nductor circuit equati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3767138"/>
            <a:ext cx="2000250"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114674" y="1620321"/>
            <a:ext cx="2821533" cy="369332"/>
          </a:xfrm>
          <a:prstGeom prst="rect">
            <a:avLst/>
          </a:prstGeom>
          <a:noFill/>
        </p:spPr>
        <p:txBody>
          <a:bodyPr wrap="square" rtlCol="0">
            <a:spAutoFit/>
          </a:bodyPr>
          <a:lstStyle/>
          <a:p>
            <a:r>
              <a:rPr lang="en-US" dirty="0"/>
              <a:t>Pure Capacitance Circuit</a:t>
            </a:r>
            <a:endParaRPr lang="en-IN" dirty="0"/>
          </a:p>
        </p:txBody>
      </p:sp>
      <p:sp>
        <p:nvSpPr>
          <p:cNvPr id="18" name="TextBox 17"/>
          <p:cNvSpPr txBox="1"/>
          <p:nvPr/>
        </p:nvSpPr>
        <p:spPr>
          <a:xfrm>
            <a:off x="536030" y="1611868"/>
            <a:ext cx="2438400" cy="369332"/>
          </a:xfrm>
          <a:prstGeom prst="rect">
            <a:avLst/>
          </a:prstGeom>
          <a:noFill/>
        </p:spPr>
        <p:txBody>
          <a:bodyPr wrap="square" rtlCol="0">
            <a:spAutoFit/>
          </a:bodyPr>
          <a:lstStyle/>
          <a:p>
            <a:r>
              <a:rPr lang="en-US" dirty="0"/>
              <a:t>Pure Resistance Circuit</a:t>
            </a:r>
            <a:endParaRPr lang="en-IN" dirty="0"/>
          </a:p>
        </p:txBody>
      </p:sp>
      <p:sp>
        <p:nvSpPr>
          <p:cNvPr id="20" name="TextBox 19"/>
          <p:cNvSpPr txBox="1"/>
          <p:nvPr/>
        </p:nvSpPr>
        <p:spPr>
          <a:xfrm>
            <a:off x="5634037" y="1627761"/>
            <a:ext cx="2821533" cy="369332"/>
          </a:xfrm>
          <a:prstGeom prst="rect">
            <a:avLst/>
          </a:prstGeom>
          <a:noFill/>
        </p:spPr>
        <p:txBody>
          <a:bodyPr wrap="square" rtlCol="0">
            <a:spAutoFit/>
          </a:bodyPr>
          <a:lstStyle/>
          <a:p>
            <a:r>
              <a:rPr lang="en-US" dirty="0"/>
              <a:t>Pure Inductive Circuit</a:t>
            </a:r>
            <a:endParaRPr lang="en-IN" dirty="0"/>
          </a:p>
        </p:txBody>
      </p:sp>
      <p:sp>
        <p:nvSpPr>
          <p:cNvPr id="11" name="TextBox 10"/>
          <p:cNvSpPr txBox="1"/>
          <p:nvPr/>
        </p:nvSpPr>
        <p:spPr>
          <a:xfrm>
            <a:off x="502692" y="5284111"/>
            <a:ext cx="8229600" cy="1200329"/>
          </a:xfrm>
          <a:prstGeom prst="rect">
            <a:avLst/>
          </a:prstGeom>
          <a:noFill/>
        </p:spPr>
        <p:txBody>
          <a:bodyPr wrap="square" rtlCol="0">
            <a:spAutoFit/>
          </a:bodyPr>
          <a:lstStyle/>
          <a:p>
            <a:r>
              <a:rPr lang="en-US" sz="2400" dirty="0"/>
              <a:t>Unlike Resistor which just impedes the current (Constant Ohms),  Capacitor and inductor impede currents (Variable ohms) based on frequency of power supply</a:t>
            </a:r>
            <a:endParaRPr lang="en-IN" sz="2400" dirty="0"/>
          </a:p>
        </p:txBody>
      </p:sp>
      <p:sp>
        <p:nvSpPr>
          <p:cNvPr id="6" name="TextBox 5"/>
          <p:cNvSpPr txBox="1"/>
          <p:nvPr/>
        </p:nvSpPr>
        <p:spPr>
          <a:xfrm>
            <a:off x="584720" y="4226442"/>
            <a:ext cx="2011908" cy="304800"/>
          </a:xfrm>
          <a:prstGeom prst="rect">
            <a:avLst/>
          </a:prstGeom>
          <a:solidFill>
            <a:schemeClr val="bg1"/>
          </a:solidFill>
        </p:spPr>
        <p:txBody>
          <a:bodyPr wrap="square" rtlCol="0">
            <a:spAutoFit/>
          </a:bodyPr>
          <a:lstStyle/>
          <a:p>
            <a:endParaRPr lang="en-IN" dirty="0"/>
          </a:p>
        </p:txBody>
      </p:sp>
      <p:sp>
        <p:nvSpPr>
          <p:cNvPr id="19" name="TextBox 18"/>
          <p:cNvSpPr txBox="1"/>
          <p:nvPr/>
        </p:nvSpPr>
        <p:spPr>
          <a:xfrm>
            <a:off x="3099321" y="4328953"/>
            <a:ext cx="2011908" cy="304800"/>
          </a:xfrm>
          <a:prstGeom prst="rect">
            <a:avLst/>
          </a:prstGeom>
          <a:solidFill>
            <a:schemeClr val="bg1"/>
          </a:solidFill>
        </p:spPr>
        <p:txBody>
          <a:bodyPr wrap="square" rtlCol="0">
            <a:spAutoFit/>
          </a:bodyPr>
          <a:lstStyle/>
          <a:p>
            <a:endParaRPr lang="en-IN" dirty="0"/>
          </a:p>
        </p:txBody>
      </p:sp>
      <p:sp>
        <p:nvSpPr>
          <p:cNvPr id="21" name="TextBox 20"/>
          <p:cNvSpPr txBox="1"/>
          <p:nvPr/>
        </p:nvSpPr>
        <p:spPr>
          <a:xfrm>
            <a:off x="5810250" y="4353818"/>
            <a:ext cx="2011908" cy="304800"/>
          </a:xfrm>
          <a:prstGeom prst="rect">
            <a:avLst/>
          </a:prstGeom>
          <a:solidFill>
            <a:schemeClr val="bg1"/>
          </a:solidFill>
        </p:spPr>
        <p:txBody>
          <a:bodyPr wrap="square" rtlCol="0">
            <a:spAutoFit/>
          </a:bodyPr>
          <a:lstStyle/>
          <a:p>
            <a:endParaRPr lang="en-IN" dirty="0"/>
          </a:p>
        </p:txBody>
      </p:sp>
      <mc:AlternateContent xmlns:mc="http://schemas.openxmlformats.org/markup-compatibility/2006" xmlns:p14="http://schemas.microsoft.com/office/powerpoint/2010/main">
        <mc:Choice Requires="p14">
          <p:contentPart p14:bwMode="auto" r:id="rId9">
            <p14:nvContentPartPr>
              <p14:cNvPr id="4223" name="Ink 4222"/>
              <p14:cNvContentPartPr/>
              <p14:nvPr/>
            </p14:nvContentPartPr>
            <p14:xfrm>
              <a:off x="139605" y="3005506"/>
              <a:ext cx="62640" cy="58680"/>
            </p14:xfrm>
          </p:contentPart>
        </mc:Choice>
        <mc:Fallback xmlns="">
          <p:pic>
            <p:nvPicPr>
              <p:cNvPr id="4223" name="Ink 4222"/>
              <p:cNvPicPr/>
              <p:nvPr/>
            </p:nvPicPr>
            <p:blipFill>
              <a:blip r:embed="rId10"/>
              <a:stretch>
                <a:fillRect/>
              </a:stretch>
            </p:blipFill>
            <p:spPr>
              <a:xfrm>
                <a:off x="132765" y="2998306"/>
                <a:ext cx="76680" cy="72720"/>
              </a:xfrm>
              <a:prstGeom prst="rect">
                <a:avLst/>
              </a:prstGeom>
            </p:spPr>
          </p:pic>
        </mc:Fallback>
      </mc:AlternateContent>
    </p:spTree>
    <p:extLst>
      <p:ext uri="{BB962C8B-B14F-4D97-AF65-F5344CB8AC3E}">
        <p14:creationId xmlns:p14="http://schemas.microsoft.com/office/powerpoint/2010/main" val="14186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BC34155-E66B-4EE1-B69E-B078D1A0C5E5}"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17</a:t>
            </a:fld>
            <a:endParaRPr lang="en-US" dirty="0"/>
          </a:p>
        </p:txBody>
      </p:sp>
      <p:sp>
        <p:nvSpPr>
          <p:cNvPr id="8" name="Title 1"/>
          <p:cNvSpPr>
            <a:spLocks noGrp="1"/>
          </p:cNvSpPr>
          <p:nvPr>
            <p:ph type="title"/>
          </p:nvPr>
        </p:nvSpPr>
        <p:spPr>
          <a:xfrm>
            <a:off x="350293" y="201304"/>
            <a:ext cx="8229600" cy="1143000"/>
          </a:xfrm>
        </p:spPr>
        <p:txBody>
          <a:bodyPr>
            <a:normAutofit/>
          </a:bodyPr>
          <a:lstStyle/>
          <a:p>
            <a:r>
              <a:rPr lang="en-US" sz="3600" dirty="0" err="1"/>
              <a:t>Kirchoff’s</a:t>
            </a:r>
            <a:r>
              <a:rPr lang="en-US" sz="3600" dirty="0"/>
              <a:t> Law</a:t>
            </a:r>
          </a:p>
        </p:txBody>
      </p:sp>
      <p:pic>
        <p:nvPicPr>
          <p:cNvPr id="2" name="Picture 1"/>
          <p:cNvPicPr>
            <a:picLocks noChangeAspect="1"/>
          </p:cNvPicPr>
          <p:nvPr/>
        </p:nvPicPr>
        <p:blipFill rotWithShape="1">
          <a:blip r:embed="rId3"/>
          <a:srcRect b="57143"/>
          <a:stretch/>
        </p:blipFill>
        <p:spPr>
          <a:xfrm>
            <a:off x="531812" y="1431918"/>
            <a:ext cx="7078663" cy="914400"/>
          </a:xfrm>
          <a:prstGeom prst="rect">
            <a:avLst/>
          </a:prstGeom>
        </p:spPr>
      </p:pic>
      <p:pic>
        <p:nvPicPr>
          <p:cNvPr id="7" name="Picture 6"/>
          <p:cNvPicPr>
            <a:picLocks noChangeAspect="1"/>
          </p:cNvPicPr>
          <p:nvPr/>
        </p:nvPicPr>
        <p:blipFill>
          <a:blip r:embed="rId4"/>
          <a:stretch>
            <a:fillRect/>
          </a:stretch>
        </p:blipFill>
        <p:spPr>
          <a:xfrm>
            <a:off x="2895600" y="2361402"/>
            <a:ext cx="2057400" cy="971550"/>
          </a:xfrm>
          <a:prstGeom prst="rect">
            <a:avLst/>
          </a:prstGeom>
        </p:spPr>
      </p:pic>
      <p:pic>
        <p:nvPicPr>
          <p:cNvPr id="9" name="Picture 8"/>
          <p:cNvPicPr>
            <a:picLocks noChangeAspect="1"/>
          </p:cNvPicPr>
          <p:nvPr/>
        </p:nvPicPr>
        <p:blipFill>
          <a:blip r:embed="rId5"/>
          <a:stretch>
            <a:fillRect/>
          </a:stretch>
        </p:blipFill>
        <p:spPr>
          <a:xfrm>
            <a:off x="1524000" y="4601365"/>
            <a:ext cx="2047408" cy="1723235"/>
          </a:xfrm>
          <a:prstGeom prst="rect">
            <a:avLst/>
          </a:prstGeom>
        </p:spPr>
      </p:pic>
      <p:pic>
        <p:nvPicPr>
          <p:cNvPr id="10" name="Picture 9"/>
          <p:cNvPicPr>
            <a:picLocks noChangeAspect="1"/>
          </p:cNvPicPr>
          <p:nvPr/>
        </p:nvPicPr>
        <p:blipFill>
          <a:blip r:embed="rId6"/>
          <a:stretch>
            <a:fillRect/>
          </a:stretch>
        </p:blipFill>
        <p:spPr>
          <a:xfrm>
            <a:off x="3657600" y="4738685"/>
            <a:ext cx="5179562" cy="1281115"/>
          </a:xfrm>
          <a:prstGeom prst="rect">
            <a:avLst/>
          </a:prstGeom>
        </p:spPr>
      </p:pic>
      <p:pic>
        <p:nvPicPr>
          <p:cNvPr id="11" name="Picture 10"/>
          <p:cNvPicPr>
            <a:picLocks noChangeAspect="1"/>
          </p:cNvPicPr>
          <p:nvPr/>
        </p:nvPicPr>
        <p:blipFill rotWithShape="1">
          <a:blip r:embed="rId3"/>
          <a:srcRect t="44420"/>
          <a:stretch/>
        </p:blipFill>
        <p:spPr>
          <a:xfrm>
            <a:off x="762000" y="3410741"/>
            <a:ext cx="7078663" cy="1185862"/>
          </a:xfrm>
          <a:prstGeom prst="rect">
            <a:avLst/>
          </a:prstGeom>
        </p:spPr>
      </p:pic>
    </p:spTree>
    <p:extLst>
      <p:ext uri="{BB962C8B-B14F-4D97-AF65-F5344CB8AC3E}">
        <p14:creationId xmlns:p14="http://schemas.microsoft.com/office/powerpoint/2010/main" val="367317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AE8156-C5E4-4F8D-89EA-0E9E7AFCEB5F}"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18</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err="1"/>
              <a:t>Kirchoff’s</a:t>
            </a:r>
            <a:r>
              <a:rPr lang="en-US" sz="3600" dirty="0"/>
              <a:t> Law</a:t>
            </a:r>
          </a:p>
        </p:txBody>
      </p:sp>
      <p:pic>
        <p:nvPicPr>
          <p:cNvPr id="2" name="Picture 1"/>
          <p:cNvPicPr>
            <a:picLocks noChangeAspect="1"/>
          </p:cNvPicPr>
          <p:nvPr/>
        </p:nvPicPr>
        <p:blipFill>
          <a:blip r:embed="rId3"/>
          <a:stretch>
            <a:fillRect/>
          </a:stretch>
        </p:blipFill>
        <p:spPr>
          <a:xfrm>
            <a:off x="350293" y="1600200"/>
            <a:ext cx="3942857" cy="2980952"/>
          </a:xfrm>
          <a:prstGeom prst="rect">
            <a:avLst/>
          </a:prstGeom>
        </p:spPr>
      </p:pic>
      <p:pic>
        <p:nvPicPr>
          <p:cNvPr id="10" name="Picture 9"/>
          <p:cNvPicPr>
            <a:picLocks noChangeAspect="1"/>
          </p:cNvPicPr>
          <p:nvPr/>
        </p:nvPicPr>
        <p:blipFill>
          <a:blip r:embed="rId4"/>
          <a:stretch>
            <a:fillRect/>
          </a:stretch>
        </p:blipFill>
        <p:spPr>
          <a:xfrm>
            <a:off x="4760119" y="3932438"/>
            <a:ext cx="4155281" cy="2212257"/>
          </a:xfrm>
          <a:prstGeom prst="rect">
            <a:avLst/>
          </a:prstGeom>
        </p:spPr>
      </p:pic>
    </p:spTree>
    <p:extLst>
      <p:ext uri="{BB962C8B-B14F-4D97-AF65-F5344CB8AC3E}">
        <p14:creationId xmlns:p14="http://schemas.microsoft.com/office/powerpoint/2010/main" val="149167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4596A1-A6C0-4CD7-88C0-B0777DD4369C}"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19</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err="1"/>
              <a:t>Kirchoff’s</a:t>
            </a:r>
            <a:r>
              <a:rPr lang="en-US" sz="3600" dirty="0"/>
              <a:t> Law (Home work)</a:t>
            </a:r>
          </a:p>
        </p:txBody>
      </p:sp>
      <p:pic>
        <p:nvPicPr>
          <p:cNvPr id="6" name="Picture 5"/>
          <p:cNvPicPr>
            <a:picLocks noChangeAspect="1"/>
          </p:cNvPicPr>
          <p:nvPr/>
        </p:nvPicPr>
        <p:blipFill>
          <a:blip r:embed="rId3"/>
          <a:stretch>
            <a:fillRect/>
          </a:stretch>
        </p:blipFill>
        <p:spPr>
          <a:xfrm>
            <a:off x="1309688" y="1590674"/>
            <a:ext cx="4193684" cy="3819526"/>
          </a:xfrm>
          <a:prstGeom prst="rect">
            <a:avLst/>
          </a:prstGeom>
        </p:spPr>
      </p:pic>
    </p:spTree>
    <p:extLst>
      <p:ext uri="{BB962C8B-B14F-4D97-AF65-F5344CB8AC3E}">
        <p14:creationId xmlns:p14="http://schemas.microsoft.com/office/powerpoint/2010/main" val="96902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5D3B86-2C39-4504-B1CC-22025ECC4CB0}"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a:t>
            </a:fld>
            <a:endParaRPr lang="en-US" dirty="0"/>
          </a:p>
        </p:txBody>
      </p:sp>
      <p:sp>
        <p:nvSpPr>
          <p:cNvPr id="6" name="Content Placeholder 5"/>
          <p:cNvSpPr>
            <a:spLocks noGrp="1"/>
          </p:cNvSpPr>
          <p:nvPr>
            <p:ph sz="quarter" idx="1"/>
          </p:nvPr>
        </p:nvSpPr>
        <p:spPr/>
        <p:txBody>
          <a:bodyPr/>
          <a:lstStyle/>
          <a:p>
            <a:pPr>
              <a:buNone/>
            </a:pPr>
            <a:endParaRPr lang="en-US" dirty="0"/>
          </a:p>
          <a:p>
            <a:pPr>
              <a:buNone/>
            </a:pPr>
            <a:r>
              <a:rPr lang="en-US" dirty="0"/>
              <a:t>        </a:t>
            </a:r>
          </a:p>
          <a:p>
            <a:pPr>
              <a:buNone/>
            </a:pPr>
            <a:endParaRPr lang="en-US" sz="3600" dirty="0"/>
          </a:p>
          <a:p>
            <a:pPr>
              <a:buNone/>
            </a:pPr>
            <a:r>
              <a:rPr lang="en-US" sz="3600" dirty="0"/>
              <a:t>		Recap of Fundamentals</a:t>
            </a:r>
            <a:endParaRPr lang="en-US" sz="3800" dirty="0"/>
          </a:p>
        </p:txBody>
      </p:sp>
    </p:spTree>
    <p:extLst>
      <p:ext uri="{BB962C8B-B14F-4D97-AF65-F5344CB8AC3E}">
        <p14:creationId xmlns:p14="http://schemas.microsoft.com/office/powerpoint/2010/main" val="978044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8E0582C-32E3-4291-847D-036C4AE80E72}"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20</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err="1"/>
              <a:t>Kirchoff’s</a:t>
            </a:r>
            <a:r>
              <a:rPr lang="en-US" sz="3600" dirty="0"/>
              <a:t> Law</a:t>
            </a:r>
          </a:p>
        </p:txBody>
      </p:sp>
      <p:pic>
        <p:nvPicPr>
          <p:cNvPr id="2" name="Picture 1">
            <a:extLst>
              <a:ext uri="{FF2B5EF4-FFF2-40B4-BE49-F238E27FC236}">
                <a16:creationId xmlns:a16="http://schemas.microsoft.com/office/drawing/2014/main" id="{0DE2CE3F-7529-43EE-9F03-29FAB59BBFF3}"/>
              </a:ext>
            </a:extLst>
          </p:cNvPr>
          <p:cNvPicPr>
            <a:picLocks noChangeAspect="1"/>
          </p:cNvPicPr>
          <p:nvPr/>
        </p:nvPicPr>
        <p:blipFill rotWithShape="1">
          <a:blip r:embed="rId3"/>
          <a:srcRect l="3571" r="10713"/>
          <a:stretch/>
        </p:blipFill>
        <p:spPr>
          <a:xfrm>
            <a:off x="5410199" y="1523047"/>
            <a:ext cx="3657601" cy="4772025"/>
          </a:xfrm>
          <a:prstGeom prst="rect">
            <a:avLst/>
          </a:prstGeom>
        </p:spPr>
      </p:pic>
      <p:pic>
        <p:nvPicPr>
          <p:cNvPr id="7" name="Picture 6">
            <a:extLst>
              <a:ext uri="{FF2B5EF4-FFF2-40B4-BE49-F238E27FC236}">
                <a16:creationId xmlns:a16="http://schemas.microsoft.com/office/drawing/2014/main" id="{0A89B10F-C4A0-424D-A320-468F16018D4C}"/>
              </a:ext>
            </a:extLst>
          </p:cNvPr>
          <p:cNvPicPr>
            <a:picLocks noChangeAspect="1"/>
          </p:cNvPicPr>
          <p:nvPr/>
        </p:nvPicPr>
        <p:blipFill>
          <a:blip r:embed="rId4"/>
          <a:stretch>
            <a:fillRect/>
          </a:stretch>
        </p:blipFill>
        <p:spPr>
          <a:xfrm>
            <a:off x="204787" y="1603375"/>
            <a:ext cx="4772025" cy="1571625"/>
          </a:xfrm>
          <a:prstGeom prst="rect">
            <a:avLst/>
          </a:prstGeom>
        </p:spPr>
      </p:pic>
      <p:pic>
        <p:nvPicPr>
          <p:cNvPr id="9" name="Picture 8">
            <a:extLst>
              <a:ext uri="{FF2B5EF4-FFF2-40B4-BE49-F238E27FC236}">
                <a16:creationId xmlns:a16="http://schemas.microsoft.com/office/drawing/2014/main" id="{F42B0449-ACFB-4330-AB0F-5B368C82EEED}"/>
              </a:ext>
            </a:extLst>
          </p:cNvPr>
          <p:cNvPicPr>
            <a:picLocks noChangeAspect="1"/>
          </p:cNvPicPr>
          <p:nvPr/>
        </p:nvPicPr>
        <p:blipFill rotWithShape="1">
          <a:blip r:embed="rId5"/>
          <a:srcRect l="4745" r="10549"/>
          <a:stretch/>
        </p:blipFill>
        <p:spPr>
          <a:xfrm>
            <a:off x="45720" y="3723530"/>
            <a:ext cx="5486400" cy="1900140"/>
          </a:xfrm>
          <a:prstGeom prst="rect">
            <a:avLst/>
          </a:prstGeom>
        </p:spPr>
      </p:pic>
    </p:spTree>
    <p:extLst>
      <p:ext uri="{BB962C8B-B14F-4D97-AF65-F5344CB8AC3E}">
        <p14:creationId xmlns:p14="http://schemas.microsoft.com/office/powerpoint/2010/main" val="770108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0BCBEC-1B2F-4CEC-A1A2-3C00B62B62F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21</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err="1"/>
              <a:t>Thevenin’s</a:t>
            </a:r>
            <a:r>
              <a:rPr lang="en-US" sz="3600" dirty="0"/>
              <a:t> Theorem</a:t>
            </a:r>
          </a:p>
        </p:txBody>
      </p:sp>
      <p:pic>
        <p:nvPicPr>
          <p:cNvPr id="2" name="Picture 1"/>
          <p:cNvPicPr>
            <a:picLocks noChangeAspect="1"/>
          </p:cNvPicPr>
          <p:nvPr/>
        </p:nvPicPr>
        <p:blipFill>
          <a:blip r:embed="rId3"/>
          <a:stretch>
            <a:fillRect/>
          </a:stretch>
        </p:blipFill>
        <p:spPr>
          <a:xfrm>
            <a:off x="326480" y="1462636"/>
            <a:ext cx="2133600" cy="772800"/>
          </a:xfrm>
          <a:prstGeom prst="rect">
            <a:avLst/>
          </a:prstGeom>
        </p:spPr>
      </p:pic>
      <p:sp>
        <p:nvSpPr>
          <p:cNvPr id="7" name="Rectangle 6"/>
          <p:cNvSpPr/>
          <p:nvPr/>
        </p:nvSpPr>
        <p:spPr>
          <a:xfrm>
            <a:off x="2667000" y="1462636"/>
            <a:ext cx="6400800" cy="646331"/>
          </a:xfrm>
          <a:prstGeom prst="rect">
            <a:avLst/>
          </a:prstGeom>
        </p:spPr>
        <p:txBody>
          <a:bodyPr wrap="square">
            <a:spAutoFit/>
          </a:bodyPr>
          <a:lstStyle/>
          <a:p>
            <a:r>
              <a:rPr lang="en-IN" b="1" dirty="0" err="1">
                <a:latin typeface="TimesLTStd-Bold"/>
              </a:rPr>
              <a:t>Thevenin</a:t>
            </a:r>
            <a:r>
              <a:rPr lang="en-IN" b="1" dirty="0">
                <a:latin typeface="TimesLTStd-Bold"/>
              </a:rPr>
              <a:t> voltage </a:t>
            </a:r>
            <a:r>
              <a:rPr lang="en-IN" i="1" dirty="0">
                <a:latin typeface="TimesLTStd-Italic"/>
              </a:rPr>
              <a:t>V</a:t>
            </a:r>
            <a:r>
              <a:rPr lang="en-IN" sz="800" i="1" dirty="0">
                <a:latin typeface="TimesLTStd-Italic"/>
              </a:rPr>
              <a:t>TH </a:t>
            </a:r>
            <a:r>
              <a:rPr lang="en-IN" dirty="0">
                <a:latin typeface="TimesLTStd-Roman"/>
              </a:rPr>
              <a:t>is defined as the voltage across the load terminals when the load resistor is open</a:t>
            </a:r>
            <a:endParaRPr lang="en-IN" dirty="0"/>
          </a:p>
        </p:txBody>
      </p:sp>
      <p:sp>
        <p:nvSpPr>
          <p:cNvPr id="9" name="Rectangle 8"/>
          <p:cNvSpPr/>
          <p:nvPr/>
        </p:nvSpPr>
        <p:spPr>
          <a:xfrm>
            <a:off x="2667000" y="2294353"/>
            <a:ext cx="6248400" cy="646331"/>
          </a:xfrm>
          <a:prstGeom prst="rect">
            <a:avLst/>
          </a:prstGeom>
        </p:spPr>
        <p:txBody>
          <a:bodyPr wrap="square">
            <a:spAutoFit/>
          </a:bodyPr>
          <a:lstStyle/>
          <a:p>
            <a:r>
              <a:rPr lang="en-IN" dirty="0">
                <a:latin typeface="TimesLTStd-Roman"/>
              </a:rPr>
              <a:t>The </a:t>
            </a:r>
            <a:r>
              <a:rPr lang="en-IN" b="1" dirty="0" err="1">
                <a:latin typeface="TimesLTStd-Bold"/>
              </a:rPr>
              <a:t>Thevenin</a:t>
            </a:r>
            <a:r>
              <a:rPr lang="en-IN" b="1" dirty="0">
                <a:latin typeface="TimesLTStd-Bold"/>
              </a:rPr>
              <a:t> resistance </a:t>
            </a:r>
            <a:r>
              <a:rPr lang="en-IN" dirty="0">
                <a:latin typeface="TimesLTStd-Roman"/>
              </a:rPr>
              <a:t>is defined as the resistance that an ohmmeter measures across the load terminals</a:t>
            </a:r>
            <a:endParaRPr lang="en-IN" dirty="0"/>
          </a:p>
        </p:txBody>
      </p:sp>
      <p:pic>
        <p:nvPicPr>
          <p:cNvPr id="10" name="Picture 9"/>
          <p:cNvPicPr>
            <a:picLocks noChangeAspect="1"/>
          </p:cNvPicPr>
          <p:nvPr/>
        </p:nvPicPr>
        <p:blipFill>
          <a:blip r:embed="rId4"/>
          <a:stretch>
            <a:fillRect/>
          </a:stretch>
        </p:blipFill>
        <p:spPr>
          <a:xfrm>
            <a:off x="2686050" y="3380104"/>
            <a:ext cx="2876550" cy="2907817"/>
          </a:xfrm>
          <a:prstGeom prst="rect">
            <a:avLst/>
          </a:prstGeom>
        </p:spPr>
      </p:pic>
    </p:spTree>
    <p:extLst>
      <p:ext uri="{BB962C8B-B14F-4D97-AF65-F5344CB8AC3E}">
        <p14:creationId xmlns:p14="http://schemas.microsoft.com/office/powerpoint/2010/main" val="256822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6F14A7E-DDA8-493D-A2A0-EA3373D8A034}"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22</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err="1"/>
              <a:t>Thevenin’s</a:t>
            </a:r>
            <a:r>
              <a:rPr lang="en-US" sz="3600" dirty="0"/>
              <a:t> Theorem</a:t>
            </a:r>
          </a:p>
        </p:txBody>
      </p:sp>
      <p:pic>
        <p:nvPicPr>
          <p:cNvPr id="6" name="Picture 5"/>
          <p:cNvPicPr>
            <a:picLocks noChangeAspect="1"/>
          </p:cNvPicPr>
          <p:nvPr/>
        </p:nvPicPr>
        <p:blipFill>
          <a:blip r:embed="rId3"/>
          <a:stretch>
            <a:fillRect/>
          </a:stretch>
        </p:blipFill>
        <p:spPr>
          <a:xfrm>
            <a:off x="1143000" y="1600200"/>
            <a:ext cx="2438400" cy="4760181"/>
          </a:xfrm>
          <a:prstGeom prst="rect">
            <a:avLst/>
          </a:prstGeom>
        </p:spPr>
      </p:pic>
      <p:pic>
        <p:nvPicPr>
          <p:cNvPr id="11" name="Picture 10"/>
          <p:cNvPicPr>
            <a:picLocks noChangeAspect="1"/>
          </p:cNvPicPr>
          <p:nvPr/>
        </p:nvPicPr>
        <p:blipFill>
          <a:blip r:embed="rId4"/>
          <a:stretch>
            <a:fillRect/>
          </a:stretch>
        </p:blipFill>
        <p:spPr>
          <a:xfrm>
            <a:off x="4159685" y="2957512"/>
            <a:ext cx="3079315" cy="1905000"/>
          </a:xfrm>
          <a:prstGeom prst="rect">
            <a:avLst/>
          </a:prstGeom>
        </p:spPr>
      </p:pic>
    </p:spTree>
    <p:extLst>
      <p:ext uri="{BB962C8B-B14F-4D97-AF65-F5344CB8AC3E}">
        <p14:creationId xmlns:p14="http://schemas.microsoft.com/office/powerpoint/2010/main" val="605399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E254B70-124B-4ADB-8EAF-8261F2948B7B}"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23</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err="1"/>
              <a:t>Thevenin’s</a:t>
            </a:r>
            <a:r>
              <a:rPr lang="en-US" sz="3600" dirty="0"/>
              <a:t> Theorem</a:t>
            </a:r>
          </a:p>
        </p:txBody>
      </p:sp>
      <p:pic>
        <p:nvPicPr>
          <p:cNvPr id="7" name="Picture 6"/>
          <p:cNvPicPr>
            <a:picLocks noChangeAspect="1"/>
          </p:cNvPicPr>
          <p:nvPr/>
        </p:nvPicPr>
        <p:blipFill>
          <a:blip r:embed="rId3"/>
          <a:stretch>
            <a:fillRect/>
          </a:stretch>
        </p:blipFill>
        <p:spPr>
          <a:xfrm>
            <a:off x="378868" y="1676401"/>
            <a:ext cx="3659732" cy="1511966"/>
          </a:xfrm>
          <a:prstGeom prst="rect">
            <a:avLst/>
          </a:prstGeom>
        </p:spPr>
      </p:pic>
      <p:pic>
        <p:nvPicPr>
          <p:cNvPr id="9" name="Picture 8"/>
          <p:cNvPicPr>
            <a:picLocks noChangeAspect="1"/>
          </p:cNvPicPr>
          <p:nvPr/>
        </p:nvPicPr>
        <p:blipFill>
          <a:blip r:embed="rId4"/>
          <a:stretch>
            <a:fillRect/>
          </a:stretch>
        </p:blipFill>
        <p:spPr>
          <a:xfrm>
            <a:off x="5029200" y="1457325"/>
            <a:ext cx="3352800" cy="2057400"/>
          </a:xfrm>
          <a:prstGeom prst="rect">
            <a:avLst/>
          </a:prstGeom>
        </p:spPr>
      </p:pic>
      <p:pic>
        <p:nvPicPr>
          <p:cNvPr id="10" name="Picture 9"/>
          <p:cNvPicPr>
            <a:picLocks noChangeAspect="1"/>
          </p:cNvPicPr>
          <p:nvPr/>
        </p:nvPicPr>
        <p:blipFill>
          <a:blip r:embed="rId5"/>
          <a:stretch>
            <a:fillRect/>
          </a:stretch>
        </p:blipFill>
        <p:spPr>
          <a:xfrm>
            <a:off x="376237" y="4067175"/>
            <a:ext cx="4429125" cy="1857375"/>
          </a:xfrm>
          <a:prstGeom prst="rect">
            <a:avLst/>
          </a:prstGeom>
        </p:spPr>
      </p:pic>
      <p:cxnSp>
        <p:nvCxnSpPr>
          <p:cNvPr id="13" name="Straight Arrow Connector 12"/>
          <p:cNvCxnSpPr/>
          <p:nvPr/>
        </p:nvCxnSpPr>
        <p:spPr>
          <a:xfrm>
            <a:off x="4038600" y="2743200"/>
            <a:ext cx="1219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362200" y="3344030"/>
            <a:ext cx="0" cy="9111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8" name="Picture 17"/>
          <p:cNvPicPr>
            <a:picLocks noChangeAspect="1"/>
          </p:cNvPicPr>
          <p:nvPr/>
        </p:nvPicPr>
        <p:blipFill>
          <a:blip r:embed="rId6"/>
          <a:stretch>
            <a:fillRect/>
          </a:stretch>
        </p:blipFill>
        <p:spPr>
          <a:xfrm>
            <a:off x="5179219" y="4029076"/>
            <a:ext cx="3586162" cy="2200599"/>
          </a:xfrm>
          <a:prstGeom prst="rect">
            <a:avLst/>
          </a:prstGeom>
        </p:spPr>
      </p:pic>
      <p:cxnSp>
        <p:nvCxnSpPr>
          <p:cNvPr id="19" name="Straight Arrow Connector 18"/>
          <p:cNvCxnSpPr/>
          <p:nvPr/>
        </p:nvCxnSpPr>
        <p:spPr>
          <a:xfrm>
            <a:off x="4419600" y="5638800"/>
            <a:ext cx="1219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09988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62EA11-AC06-424A-8F97-4BDF92A3B8F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24</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Magnetic field</a:t>
            </a:r>
          </a:p>
        </p:txBody>
      </p:sp>
      <p:pic>
        <p:nvPicPr>
          <p:cNvPr id="6" name="Picture 5"/>
          <p:cNvPicPr>
            <a:picLocks noChangeAspect="1"/>
          </p:cNvPicPr>
          <p:nvPr/>
        </p:nvPicPr>
        <p:blipFill>
          <a:blip r:embed="rId3"/>
          <a:stretch>
            <a:fillRect/>
          </a:stretch>
        </p:blipFill>
        <p:spPr>
          <a:xfrm>
            <a:off x="457200" y="1721643"/>
            <a:ext cx="2246689" cy="2005013"/>
          </a:xfrm>
          <a:prstGeom prst="rect">
            <a:avLst/>
          </a:prstGeom>
        </p:spPr>
      </p:pic>
      <p:pic>
        <p:nvPicPr>
          <p:cNvPr id="11" name="Picture 10"/>
          <p:cNvPicPr>
            <a:picLocks noChangeAspect="1"/>
          </p:cNvPicPr>
          <p:nvPr/>
        </p:nvPicPr>
        <p:blipFill rotWithShape="1">
          <a:blip r:embed="rId4"/>
          <a:srcRect l="6077" t="21875" r="42386" b="23958"/>
          <a:stretch/>
        </p:blipFill>
        <p:spPr>
          <a:xfrm>
            <a:off x="3429000" y="1726404"/>
            <a:ext cx="4299806" cy="2540795"/>
          </a:xfrm>
          <a:prstGeom prst="rect">
            <a:avLst/>
          </a:prstGeom>
        </p:spPr>
      </p:pic>
    </p:spTree>
    <p:extLst>
      <p:ext uri="{BB962C8B-B14F-4D97-AF65-F5344CB8AC3E}">
        <p14:creationId xmlns:p14="http://schemas.microsoft.com/office/powerpoint/2010/main" val="553938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EE8253-5F32-456F-804D-E9F827E93830}"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25</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Magnetic field</a:t>
            </a:r>
          </a:p>
        </p:txBody>
      </p:sp>
      <p:pic>
        <p:nvPicPr>
          <p:cNvPr id="9" name="Picture 8"/>
          <p:cNvPicPr>
            <a:picLocks noChangeAspect="1"/>
          </p:cNvPicPr>
          <p:nvPr/>
        </p:nvPicPr>
        <p:blipFill>
          <a:blip r:embed="rId3"/>
          <a:stretch>
            <a:fillRect/>
          </a:stretch>
        </p:blipFill>
        <p:spPr>
          <a:xfrm>
            <a:off x="3489860" y="1452562"/>
            <a:ext cx="3154880" cy="2471737"/>
          </a:xfrm>
          <a:prstGeom prst="rect">
            <a:avLst/>
          </a:prstGeom>
        </p:spPr>
      </p:pic>
      <p:pic>
        <p:nvPicPr>
          <p:cNvPr id="10" name="Picture 9"/>
          <p:cNvPicPr>
            <a:picLocks noChangeAspect="1"/>
          </p:cNvPicPr>
          <p:nvPr/>
        </p:nvPicPr>
        <p:blipFill>
          <a:blip r:embed="rId4"/>
          <a:stretch>
            <a:fillRect/>
          </a:stretch>
        </p:blipFill>
        <p:spPr>
          <a:xfrm>
            <a:off x="762000" y="4437460"/>
            <a:ext cx="3163438" cy="1781174"/>
          </a:xfrm>
          <a:prstGeom prst="rect">
            <a:avLst/>
          </a:prstGeom>
        </p:spPr>
      </p:pic>
      <p:pic>
        <p:nvPicPr>
          <p:cNvPr id="7" name="Picture 6"/>
          <p:cNvPicPr>
            <a:picLocks noChangeAspect="1"/>
          </p:cNvPicPr>
          <p:nvPr/>
        </p:nvPicPr>
        <p:blipFill>
          <a:blip r:embed="rId5"/>
          <a:stretch>
            <a:fillRect/>
          </a:stretch>
        </p:blipFill>
        <p:spPr>
          <a:xfrm>
            <a:off x="3925438" y="4842867"/>
            <a:ext cx="1504950" cy="1504950"/>
          </a:xfrm>
          <a:prstGeom prst="rect">
            <a:avLst/>
          </a:prstGeom>
        </p:spPr>
      </p:pic>
      <p:pic>
        <p:nvPicPr>
          <p:cNvPr id="14" name="Picture 13"/>
          <p:cNvPicPr>
            <a:picLocks noChangeAspect="1"/>
          </p:cNvPicPr>
          <p:nvPr/>
        </p:nvPicPr>
        <p:blipFill>
          <a:blip r:embed="rId6"/>
          <a:stretch>
            <a:fillRect/>
          </a:stretch>
        </p:blipFill>
        <p:spPr>
          <a:xfrm>
            <a:off x="6625690" y="2113342"/>
            <a:ext cx="1221613" cy="1221613"/>
          </a:xfrm>
          <a:prstGeom prst="rect">
            <a:avLst/>
          </a:prstGeom>
        </p:spPr>
      </p:pic>
    </p:spTree>
    <p:extLst>
      <p:ext uri="{BB962C8B-B14F-4D97-AF65-F5344CB8AC3E}">
        <p14:creationId xmlns:p14="http://schemas.microsoft.com/office/powerpoint/2010/main" val="2091595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989A138-A1B1-4FEC-BAF6-4F95EC92C9FD}"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26</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Magnetic field</a:t>
            </a:r>
          </a:p>
        </p:txBody>
      </p:sp>
      <p:pic>
        <p:nvPicPr>
          <p:cNvPr id="11" name="Picture 10"/>
          <p:cNvPicPr>
            <a:picLocks noChangeAspect="1"/>
          </p:cNvPicPr>
          <p:nvPr/>
        </p:nvPicPr>
        <p:blipFill>
          <a:blip r:embed="rId3"/>
          <a:stretch>
            <a:fillRect/>
          </a:stretch>
        </p:blipFill>
        <p:spPr>
          <a:xfrm>
            <a:off x="4776359" y="2133600"/>
            <a:ext cx="3725296" cy="2021055"/>
          </a:xfrm>
          <a:prstGeom prst="rect">
            <a:avLst/>
          </a:prstGeom>
        </p:spPr>
      </p:pic>
      <p:pic>
        <p:nvPicPr>
          <p:cNvPr id="2" name="Picture 1"/>
          <p:cNvPicPr>
            <a:picLocks noChangeAspect="1"/>
          </p:cNvPicPr>
          <p:nvPr/>
        </p:nvPicPr>
        <p:blipFill>
          <a:blip r:embed="rId4"/>
          <a:stretch>
            <a:fillRect/>
          </a:stretch>
        </p:blipFill>
        <p:spPr>
          <a:xfrm>
            <a:off x="334896" y="1880878"/>
            <a:ext cx="3143250" cy="2705100"/>
          </a:xfrm>
          <a:prstGeom prst="rect">
            <a:avLst/>
          </a:prstGeom>
        </p:spPr>
      </p:pic>
      <p:pic>
        <p:nvPicPr>
          <p:cNvPr id="12" name="Picture 11"/>
          <p:cNvPicPr>
            <a:picLocks noChangeAspect="1"/>
          </p:cNvPicPr>
          <p:nvPr/>
        </p:nvPicPr>
        <p:blipFill>
          <a:blip r:embed="rId5"/>
          <a:stretch>
            <a:fillRect/>
          </a:stretch>
        </p:blipFill>
        <p:spPr>
          <a:xfrm>
            <a:off x="838200" y="4757450"/>
            <a:ext cx="1752600" cy="1312758"/>
          </a:xfrm>
          <a:prstGeom prst="rect">
            <a:avLst/>
          </a:prstGeom>
        </p:spPr>
      </p:pic>
      <p:pic>
        <p:nvPicPr>
          <p:cNvPr id="13" name="Picture 12"/>
          <p:cNvPicPr>
            <a:picLocks noChangeAspect="1"/>
          </p:cNvPicPr>
          <p:nvPr/>
        </p:nvPicPr>
        <p:blipFill>
          <a:blip r:embed="rId6"/>
          <a:stretch>
            <a:fillRect/>
          </a:stretch>
        </p:blipFill>
        <p:spPr>
          <a:xfrm>
            <a:off x="5754711" y="4154655"/>
            <a:ext cx="1940207" cy="2001661"/>
          </a:xfrm>
          <a:prstGeom prst="rect">
            <a:avLst/>
          </a:prstGeom>
        </p:spPr>
      </p:pic>
    </p:spTree>
    <p:extLst>
      <p:ext uri="{BB962C8B-B14F-4D97-AF65-F5344CB8AC3E}">
        <p14:creationId xmlns:p14="http://schemas.microsoft.com/office/powerpoint/2010/main" val="601961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362C72-6B1E-448A-B163-F5C41081E6E8}"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27</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DC motor</a:t>
            </a:r>
          </a:p>
        </p:txBody>
      </p:sp>
      <p:pic>
        <p:nvPicPr>
          <p:cNvPr id="2" name="Picture 1"/>
          <p:cNvPicPr>
            <a:picLocks noChangeAspect="1"/>
          </p:cNvPicPr>
          <p:nvPr/>
        </p:nvPicPr>
        <p:blipFill rotWithShape="1">
          <a:blip r:embed="rId3"/>
          <a:srcRect l="6662" t="22917" r="41800" b="25000"/>
          <a:stretch/>
        </p:blipFill>
        <p:spPr>
          <a:xfrm>
            <a:off x="1224913" y="1828800"/>
            <a:ext cx="6004562" cy="3411682"/>
          </a:xfrm>
          <a:prstGeom prst="rect">
            <a:avLst/>
          </a:prstGeom>
        </p:spPr>
      </p:pic>
    </p:spTree>
    <p:extLst>
      <p:ext uri="{BB962C8B-B14F-4D97-AF65-F5344CB8AC3E}">
        <p14:creationId xmlns:p14="http://schemas.microsoft.com/office/powerpoint/2010/main" val="3199650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1D0935-386C-4230-9A99-286F5360C358}"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28</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Spark Ignition system</a:t>
            </a:r>
          </a:p>
        </p:txBody>
      </p:sp>
      <p:pic>
        <p:nvPicPr>
          <p:cNvPr id="6" name="Picture 5">
            <a:extLst>
              <a:ext uri="{FF2B5EF4-FFF2-40B4-BE49-F238E27FC236}">
                <a16:creationId xmlns:a16="http://schemas.microsoft.com/office/drawing/2014/main" id="{8604FE4A-4039-4143-BAD6-CCB572E85A34}"/>
              </a:ext>
            </a:extLst>
          </p:cNvPr>
          <p:cNvPicPr>
            <a:picLocks noChangeAspect="1"/>
          </p:cNvPicPr>
          <p:nvPr/>
        </p:nvPicPr>
        <p:blipFill rotWithShape="1">
          <a:blip r:embed="rId3"/>
          <a:srcRect r="14753"/>
          <a:stretch/>
        </p:blipFill>
        <p:spPr>
          <a:xfrm>
            <a:off x="472440" y="1437591"/>
            <a:ext cx="7015480" cy="4629150"/>
          </a:xfrm>
          <a:prstGeom prst="rect">
            <a:avLst/>
          </a:prstGeom>
        </p:spPr>
      </p:pic>
      <p:sp>
        <p:nvSpPr>
          <p:cNvPr id="7" name="Rectangle 6">
            <a:extLst>
              <a:ext uri="{FF2B5EF4-FFF2-40B4-BE49-F238E27FC236}">
                <a16:creationId xmlns:a16="http://schemas.microsoft.com/office/drawing/2014/main" id="{DB00D107-60B8-4301-B19B-F37252117883}"/>
              </a:ext>
            </a:extLst>
          </p:cNvPr>
          <p:cNvSpPr/>
          <p:nvPr/>
        </p:nvSpPr>
        <p:spPr>
          <a:xfrm>
            <a:off x="3429000" y="6098729"/>
            <a:ext cx="5867400" cy="369332"/>
          </a:xfrm>
          <a:prstGeom prst="rect">
            <a:avLst/>
          </a:prstGeom>
        </p:spPr>
        <p:txBody>
          <a:bodyPr wrap="square">
            <a:spAutoFit/>
          </a:bodyPr>
          <a:lstStyle/>
          <a:p>
            <a:r>
              <a:rPr lang="en-IN" dirty="0">
                <a:hlinkClick r:id="rId4"/>
              </a:rPr>
              <a:t>https://www.youtube.com/watch?v=W94iksaQwUo</a:t>
            </a:r>
            <a:endParaRPr lang="en-IN" dirty="0"/>
          </a:p>
        </p:txBody>
      </p:sp>
    </p:spTree>
    <p:extLst>
      <p:ext uri="{BB962C8B-B14F-4D97-AF65-F5344CB8AC3E}">
        <p14:creationId xmlns:p14="http://schemas.microsoft.com/office/powerpoint/2010/main" val="3966193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0D1817-65BF-45D5-8DD6-1C30BB3091D7}"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29</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Conductor /  Insulator</a:t>
            </a:r>
          </a:p>
        </p:txBody>
      </p:sp>
      <p:pic>
        <p:nvPicPr>
          <p:cNvPr id="2052" name="Picture 4" descr="Image result for 8 electrons in outer she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9226" y="1981200"/>
            <a:ext cx="2746375" cy="2746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350293" y="2017295"/>
            <a:ext cx="3448050" cy="2781300"/>
          </a:xfrm>
          <a:prstGeom prst="rect">
            <a:avLst/>
          </a:prstGeom>
        </p:spPr>
      </p:pic>
      <p:sp>
        <p:nvSpPr>
          <p:cNvPr id="9" name="TextBox 8"/>
          <p:cNvSpPr txBox="1"/>
          <p:nvPr/>
        </p:nvSpPr>
        <p:spPr>
          <a:xfrm>
            <a:off x="1066800" y="5029200"/>
            <a:ext cx="2514600" cy="1200329"/>
          </a:xfrm>
          <a:prstGeom prst="rect">
            <a:avLst/>
          </a:prstGeom>
          <a:noFill/>
        </p:spPr>
        <p:txBody>
          <a:bodyPr wrap="square" rtlCol="0">
            <a:spAutoFit/>
          </a:bodyPr>
          <a:lstStyle/>
          <a:p>
            <a:r>
              <a:rPr lang="en-US" dirty="0"/>
              <a:t>Copper atom, Good conductor – One electron in outer most orbit</a:t>
            </a:r>
            <a:endParaRPr lang="en-IN" dirty="0"/>
          </a:p>
        </p:txBody>
      </p:sp>
      <p:sp>
        <p:nvSpPr>
          <p:cNvPr id="15" name="TextBox 14"/>
          <p:cNvSpPr txBox="1"/>
          <p:nvPr/>
        </p:nvSpPr>
        <p:spPr>
          <a:xfrm>
            <a:off x="5039226" y="4794584"/>
            <a:ext cx="2514600" cy="1200329"/>
          </a:xfrm>
          <a:prstGeom prst="rect">
            <a:avLst/>
          </a:prstGeom>
          <a:noFill/>
        </p:spPr>
        <p:txBody>
          <a:bodyPr wrap="square" rtlCol="0">
            <a:spAutoFit/>
          </a:bodyPr>
          <a:lstStyle/>
          <a:p>
            <a:r>
              <a:rPr lang="en-US" dirty="0"/>
              <a:t>Neon atom, Poor conductor – Eight  electrons in outer most orbit</a:t>
            </a:r>
            <a:endParaRPr lang="en-IN" dirty="0"/>
          </a:p>
        </p:txBody>
      </p:sp>
    </p:spTree>
    <p:extLst>
      <p:ext uri="{BB962C8B-B14F-4D97-AF65-F5344CB8AC3E}">
        <p14:creationId xmlns:p14="http://schemas.microsoft.com/office/powerpoint/2010/main" val="2652026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A9AEA8-BB11-45DD-B31C-92FB71260FF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Voltage  / Current</a:t>
            </a:r>
          </a:p>
        </p:txBody>
      </p:sp>
      <p:sp>
        <p:nvSpPr>
          <p:cNvPr id="2" name="TextBox 1"/>
          <p:cNvSpPr txBox="1"/>
          <p:nvPr/>
        </p:nvSpPr>
        <p:spPr>
          <a:xfrm>
            <a:off x="5562600" y="5861821"/>
            <a:ext cx="838200" cy="369332"/>
          </a:xfrm>
          <a:prstGeom prst="rect">
            <a:avLst/>
          </a:prstGeom>
          <a:solidFill>
            <a:schemeClr val="bg1"/>
          </a:solidFill>
        </p:spPr>
        <p:txBody>
          <a:bodyPr wrap="square" rtlCol="0">
            <a:spAutoFit/>
          </a:bodyPr>
          <a:lstStyle/>
          <a:p>
            <a:endParaRPr lang="en-IN" dirty="0"/>
          </a:p>
        </p:txBody>
      </p:sp>
      <p:sp>
        <p:nvSpPr>
          <p:cNvPr id="12" name="TextBox 11"/>
          <p:cNvSpPr txBox="1"/>
          <p:nvPr/>
        </p:nvSpPr>
        <p:spPr>
          <a:xfrm>
            <a:off x="3048000" y="5877076"/>
            <a:ext cx="1417093" cy="369332"/>
          </a:xfrm>
          <a:prstGeom prst="rect">
            <a:avLst/>
          </a:prstGeom>
          <a:solidFill>
            <a:schemeClr val="bg1"/>
          </a:solidFill>
        </p:spPr>
        <p:txBody>
          <a:bodyPr wrap="square" rtlCol="0">
            <a:spAutoFit/>
          </a:bodyPr>
          <a:lstStyle/>
          <a:p>
            <a:endParaRPr lang="en-IN" dirty="0"/>
          </a:p>
        </p:txBody>
      </p:sp>
      <p:pic>
        <p:nvPicPr>
          <p:cNvPr id="14" name="Picture 13"/>
          <p:cNvPicPr>
            <a:picLocks noChangeAspect="1"/>
          </p:cNvPicPr>
          <p:nvPr/>
        </p:nvPicPr>
        <p:blipFill>
          <a:blip r:embed="rId3"/>
          <a:stretch>
            <a:fillRect/>
          </a:stretch>
        </p:blipFill>
        <p:spPr>
          <a:xfrm>
            <a:off x="457200" y="1807909"/>
            <a:ext cx="3810000" cy="3819525"/>
          </a:xfrm>
          <a:prstGeom prst="rect">
            <a:avLst/>
          </a:prstGeom>
        </p:spPr>
      </p:pic>
      <p:sp>
        <p:nvSpPr>
          <p:cNvPr id="15" name="Rectangle 14"/>
          <p:cNvSpPr/>
          <p:nvPr/>
        </p:nvSpPr>
        <p:spPr>
          <a:xfrm>
            <a:off x="3756546" y="2539305"/>
            <a:ext cx="4572000" cy="923330"/>
          </a:xfrm>
          <a:prstGeom prst="rect">
            <a:avLst/>
          </a:prstGeom>
        </p:spPr>
        <p:txBody>
          <a:bodyPr>
            <a:spAutoFit/>
          </a:bodyPr>
          <a:lstStyle/>
          <a:p>
            <a:pPr>
              <a:buFont typeface="Arial" panose="020B0604020202020204" pitchFamily="34" charset="0"/>
              <a:buChar char="•"/>
            </a:pPr>
            <a:r>
              <a:rPr lang="en-IN" dirty="0">
                <a:solidFill>
                  <a:srgbClr val="333333"/>
                </a:solidFill>
                <a:latin typeface="Helvetica Neue"/>
              </a:rPr>
              <a:t>Water = Charge</a:t>
            </a:r>
          </a:p>
          <a:p>
            <a:pPr>
              <a:buFont typeface="Arial" panose="020B0604020202020204" pitchFamily="34" charset="0"/>
              <a:buChar char="•"/>
            </a:pPr>
            <a:r>
              <a:rPr lang="en-IN" dirty="0">
                <a:solidFill>
                  <a:srgbClr val="333333"/>
                </a:solidFill>
                <a:latin typeface="Helvetica Neue"/>
              </a:rPr>
              <a:t>Pressure = Voltage</a:t>
            </a:r>
          </a:p>
          <a:p>
            <a:pPr>
              <a:buFont typeface="Arial" panose="020B0604020202020204" pitchFamily="34" charset="0"/>
              <a:buChar char="•"/>
            </a:pPr>
            <a:r>
              <a:rPr lang="en-IN" dirty="0">
                <a:solidFill>
                  <a:srgbClr val="333333"/>
                </a:solidFill>
                <a:latin typeface="Helvetica Neue"/>
              </a:rPr>
              <a:t>Flow = Current (Charge per unit time)</a:t>
            </a:r>
            <a:endParaRPr lang="en-IN" b="0" i="0" dirty="0">
              <a:solidFill>
                <a:srgbClr val="333333"/>
              </a:solidFill>
              <a:effectLst/>
              <a:latin typeface="Helvetica Neue"/>
            </a:endParaRPr>
          </a:p>
        </p:txBody>
      </p:sp>
      <p:pic>
        <p:nvPicPr>
          <p:cNvPr id="16" name="Picture 15"/>
          <p:cNvPicPr>
            <a:picLocks noChangeAspect="1"/>
          </p:cNvPicPr>
          <p:nvPr/>
        </p:nvPicPr>
        <p:blipFill>
          <a:blip r:embed="rId4"/>
          <a:stretch>
            <a:fillRect/>
          </a:stretch>
        </p:blipFill>
        <p:spPr>
          <a:xfrm>
            <a:off x="5334000" y="3693227"/>
            <a:ext cx="2596010" cy="2602500"/>
          </a:xfrm>
          <a:prstGeom prst="rect">
            <a:avLst/>
          </a:prstGeom>
        </p:spPr>
      </p:pic>
      <mc:AlternateContent xmlns:mc="http://schemas.openxmlformats.org/markup-compatibility/2006" xmlns:p14="http://schemas.microsoft.com/office/powerpoint/2010/main">
        <mc:Choice Requires="p14">
          <p:contentPart p14:bwMode="auto" r:id="rId5">
            <p14:nvContentPartPr>
              <p14:cNvPr id="35" name="Ink 34"/>
              <p14:cNvContentPartPr/>
              <p14:nvPr/>
            </p14:nvContentPartPr>
            <p14:xfrm>
              <a:off x="2318952" y="3230688"/>
              <a:ext cx="902160" cy="1639800"/>
            </p14:xfrm>
          </p:contentPart>
        </mc:Choice>
        <mc:Fallback xmlns="">
          <p:pic>
            <p:nvPicPr>
              <p:cNvPr id="35" name="Ink 34"/>
              <p:cNvPicPr/>
              <p:nvPr/>
            </p:nvPicPr>
            <p:blipFill>
              <a:blip r:embed="rId8"/>
              <a:stretch>
                <a:fillRect/>
              </a:stretch>
            </p:blipFill>
            <p:spPr>
              <a:xfrm>
                <a:off x="2315352" y="3227088"/>
                <a:ext cx="912240" cy="165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Ink 88"/>
              <p14:cNvContentPartPr/>
              <p14:nvPr/>
            </p14:nvContentPartPr>
            <p14:xfrm>
              <a:off x="3032472" y="4729368"/>
              <a:ext cx="14400" cy="20160"/>
            </p14:xfrm>
          </p:contentPart>
        </mc:Choice>
        <mc:Fallback xmlns="">
          <p:pic>
            <p:nvPicPr>
              <p:cNvPr id="89" name="Ink 88"/>
              <p:cNvPicPr/>
              <p:nvPr/>
            </p:nvPicPr>
            <p:blipFill>
              <a:blip r:embed="rId16"/>
              <a:stretch>
                <a:fillRect/>
              </a:stretch>
            </p:blipFill>
            <p:spPr>
              <a:xfrm>
                <a:off x="3025272" y="4726128"/>
                <a:ext cx="26280" cy="30600"/>
              </a:xfrm>
              <a:prstGeom prst="rect">
                <a:avLst/>
              </a:prstGeom>
            </p:spPr>
          </p:pic>
        </mc:Fallback>
      </mc:AlternateContent>
    </p:spTree>
    <p:extLst>
      <p:ext uri="{BB962C8B-B14F-4D97-AF65-F5344CB8AC3E}">
        <p14:creationId xmlns:p14="http://schemas.microsoft.com/office/powerpoint/2010/main" val="650859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C9092CF-196C-418D-8489-E3FAF6ADF029}"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30</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Semi conductor</a:t>
            </a:r>
          </a:p>
        </p:txBody>
      </p:sp>
      <p:pic>
        <p:nvPicPr>
          <p:cNvPr id="2" name="Picture 1"/>
          <p:cNvPicPr>
            <a:picLocks noChangeAspect="1"/>
          </p:cNvPicPr>
          <p:nvPr/>
        </p:nvPicPr>
        <p:blipFill>
          <a:blip r:embed="rId3"/>
          <a:stretch>
            <a:fillRect/>
          </a:stretch>
        </p:blipFill>
        <p:spPr>
          <a:xfrm>
            <a:off x="269844" y="1676400"/>
            <a:ext cx="4641912" cy="2686050"/>
          </a:xfrm>
          <a:prstGeom prst="rect">
            <a:avLst/>
          </a:prstGeom>
        </p:spPr>
      </p:pic>
      <p:pic>
        <p:nvPicPr>
          <p:cNvPr id="6" name="Picture 5"/>
          <p:cNvPicPr>
            <a:picLocks noChangeAspect="1"/>
          </p:cNvPicPr>
          <p:nvPr/>
        </p:nvPicPr>
        <p:blipFill>
          <a:blip r:embed="rId4"/>
          <a:stretch>
            <a:fillRect/>
          </a:stretch>
        </p:blipFill>
        <p:spPr>
          <a:xfrm>
            <a:off x="4911756" y="3483769"/>
            <a:ext cx="4095750" cy="1914525"/>
          </a:xfrm>
          <a:prstGeom prst="rect">
            <a:avLst/>
          </a:prstGeom>
        </p:spPr>
      </p:pic>
      <p:cxnSp>
        <p:nvCxnSpPr>
          <p:cNvPr id="9" name="Straight Arrow Connector 8"/>
          <p:cNvCxnSpPr/>
          <p:nvPr/>
        </p:nvCxnSpPr>
        <p:spPr>
          <a:xfrm flipV="1">
            <a:off x="6248400" y="3019426"/>
            <a:ext cx="304800" cy="138588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TextBox 9"/>
          <p:cNvSpPr txBox="1"/>
          <p:nvPr/>
        </p:nvSpPr>
        <p:spPr>
          <a:xfrm>
            <a:off x="6019800" y="1580197"/>
            <a:ext cx="2341018" cy="1477328"/>
          </a:xfrm>
          <a:prstGeom prst="rect">
            <a:avLst/>
          </a:prstGeom>
          <a:noFill/>
        </p:spPr>
        <p:txBody>
          <a:bodyPr wrap="square" rtlCol="0">
            <a:spAutoFit/>
          </a:bodyPr>
          <a:lstStyle/>
          <a:p>
            <a:r>
              <a:rPr lang="en-US" dirty="0"/>
              <a:t>Silicon Atom in the center surrounded by other 4 silicon atoms sharing one electron with center atom</a:t>
            </a:r>
            <a:endParaRPr lang="en-IN" dirty="0"/>
          </a:p>
        </p:txBody>
      </p:sp>
      <mc:AlternateContent xmlns:mc="http://schemas.openxmlformats.org/markup-compatibility/2006" xmlns:p14="http://schemas.microsoft.com/office/powerpoint/2010/main">
        <mc:Choice Requires="p14">
          <p:contentPart p14:bwMode="auto" r:id="rId5">
            <p14:nvContentPartPr>
              <p14:cNvPr id="53" name="Ink 52"/>
              <p14:cNvContentPartPr/>
              <p14:nvPr/>
            </p14:nvContentPartPr>
            <p14:xfrm>
              <a:off x="1731870" y="1090980"/>
              <a:ext cx="360" cy="3240"/>
            </p14:xfrm>
          </p:contentPart>
        </mc:Choice>
        <mc:Fallback xmlns="">
          <p:pic>
            <p:nvPicPr>
              <p:cNvPr id="53" name="Ink 52"/>
              <p:cNvPicPr/>
              <p:nvPr/>
            </p:nvPicPr>
            <p:blipFill>
              <a:blip r:embed="rId12"/>
              <a:stretch>
                <a:fillRect/>
              </a:stretch>
            </p:blipFill>
            <p:spPr>
              <a:xfrm>
                <a:off x="1727910" y="1087020"/>
                <a:ext cx="828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5" name="Ink 74"/>
              <p14:cNvContentPartPr/>
              <p14:nvPr/>
            </p14:nvContentPartPr>
            <p14:xfrm>
              <a:off x="7810470" y="4430700"/>
              <a:ext cx="45000" cy="5400"/>
            </p14:xfrm>
          </p:contentPart>
        </mc:Choice>
        <mc:Fallback xmlns="">
          <p:pic>
            <p:nvPicPr>
              <p:cNvPr id="75" name="Ink 74"/>
              <p:cNvPicPr/>
              <p:nvPr/>
            </p:nvPicPr>
            <p:blipFill>
              <a:blip r:embed="rId22"/>
              <a:stretch>
                <a:fillRect/>
              </a:stretch>
            </p:blipFill>
            <p:spPr>
              <a:xfrm>
                <a:off x="7807950" y="4427820"/>
                <a:ext cx="4968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2" name="Ink 81"/>
              <p14:cNvContentPartPr/>
              <p14:nvPr/>
            </p14:nvContentPartPr>
            <p14:xfrm>
              <a:off x="5880510" y="4311540"/>
              <a:ext cx="57960" cy="322560"/>
            </p14:xfrm>
          </p:contentPart>
        </mc:Choice>
        <mc:Fallback xmlns="">
          <p:pic>
            <p:nvPicPr>
              <p:cNvPr id="82" name="Ink 81"/>
              <p:cNvPicPr/>
              <p:nvPr/>
            </p:nvPicPr>
            <p:blipFill>
              <a:blip r:embed="rId24"/>
              <a:stretch>
                <a:fillRect/>
              </a:stretch>
            </p:blipFill>
            <p:spPr>
              <a:xfrm>
                <a:off x="5874750" y="4306140"/>
                <a:ext cx="709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6" name="Ink 85"/>
              <p14:cNvContentPartPr/>
              <p14:nvPr/>
            </p14:nvContentPartPr>
            <p14:xfrm>
              <a:off x="6478830" y="4343580"/>
              <a:ext cx="35280" cy="237240"/>
            </p14:xfrm>
          </p:contentPart>
        </mc:Choice>
        <mc:Fallback xmlns="">
          <p:pic>
            <p:nvPicPr>
              <p:cNvPr id="86" name="Ink 85"/>
              <p:cNvPicPr/>
              <p:nvPr/>
            </p:nvPicPr>
            <p:blipFill>
              <a:blip r:embed="rId26"/>
              <a:stretch>
                <a:fillRect/>
              </a:stretch>
            </p:blipFill>
            <p:spPr>
              <a:xfrm>
                <a:off x="6475950" y="4336020"/>
                <a:ext cx="432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7" name="Ink 86"/>
              <p14:cNvContentPartPr/>
              <p14:nvPr/>
            </p14:nvContentPartPr>
            <p14:xfrm>
              <a:off x="6025950" y="4750380"/>
              <a:ext cx="278640" cy="49320"/>
            </p14:xfrm>
          </p:contentPart>
        </mc:Choice>
        <mc:Fallback xmlns="">
          <p:pic>
            <p:nvPicPr>
              <p:cNvPr id="87" name="Ink 86"/>
              <p:cNvPicPr/>
              <p:nvPr/>
            </p:nvPicPr>
            <p:blipFill>
              <a:blip r:embed="rId28"/>
              <a:stretch>
                <a:fillRect/>
              </a:stretch>
            </p:blipFill>
            <p:spPr>
              <a:xfrm>
                <a:off x="6018390" y="4739580"/>
                <a:ext cx="295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8" name="Ink 87"/>
              <p14:cNvContentPartPr/>
              <p14:nvPr/>
            </p14:nvContentPartPr>
            <p14:xfrm>
              <a:off x="6077430" y="4220460"/>
              <a:ext cx="8280" cy="14400"/>
            </p14:xfrm>
          </p:contentPart>
        </mc:Choice>
        <mc:Fallback xmlns="">
          <p:pic>
            <p:nvPicPr>
              <p:cNvPr id="88" name="Ink 87"/>
              <p:cNvPicPr/>
              <p:nvPr/>
            </p:nvPicPr>
            <p:blipFill>
              <a:blip r:embed="rId30"/>
              <a:stretch>
                <a:fillRect/>
              </a:stretch>
            </p:blipFill>
            <p:spPr>
              <a:xfrm>
                <a:off x="6072390" y="4216500"/>
                <a:ext cx="16200" cy="22320"/>
              </a:xfrm>
              <a:prstGeom prst="rect">
                <a:avLst/>
              </a:prstGeom>
            </p:spPr>
          </p:pic>
        </mc:Fallback>
      </mc:AlternateContent>
    </p:spTree>
    <p:extLst>
      <p:ext uri="{BB962C8B-B14F-4D97-AF65-F5344CB8AC3E}">
        <p14:creationId xmlns:p14="http://schemas.microsoft.com/office/powerpoint/2010/main" val="3381243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F1FBC-9CFC-45BE-BD69-42C3B3764CC6}"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31</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Semi conductor</a:t>
            </a:r>
          </a:p>
        </p:txBody>
      </p:sp>
      <p:pic>
        <p:nvPicPr>
          <p:cNvPr id="6" name="Picture 5"/>
          <p:cNvPicPr>
            <a:picLocks noChangeAspect="1"/>
          </p:cNvPicPr>
          <p:nvPr/>
        </p:nvPicPr>
        <p:blipFill>
          <a:blip r:embed="rId3"/>
          <a:stretch>
            <a:fillRect/>
          </a:stretch>
        </p:blipFill>
        <p:spPr>
          <a:xfrm>
            <a:off x="350293" y="1752600"/>
            <a:ext cx="3914776" cy="2921689"/>
          </a:xfrm>
          <a:prstGeom prst="rect">
            <a:avLst/>
          </a:prstGeom>
        </p:spPr>
      </p:pic>
      <p:pic>
        <p:nvPicPr>
          <p:cNvPr id="9" name="Picture 8"/>
          <p:cNvPicPr>
            <a:picLocks noChangeAspect="1"/>
          </p:cNvPicPr>
          <p:nvPr/>
        </p:nvPicPr>
        <p:blipFill>
          <a:blip r:embed="rId4"/>
          <a:stretch>
            <a:fillRect/>
          </a:stretch>
        </p:blipFill>
        <p:spPr>
          <a:xfrm>
            <a:off x="4572000" y="1600200"/>
            <a:ext cx="3332241" cy="2876550"/>
          </a:xfrm>
          <a:prstGeom prst="rect">
            <a:avLst/>
          </a:prstGeom>
        </p:spPr>
      </p:pic>
      <p:sp>
        <p:nvSpPr>
          <p:cNvPr id="10" name="TextBox 9"/>
          <p:cNvSpPr txBox="1"/>
          <p:nvPr/>
        </p:nvSpPr>
        <p:spPr>
          <a:xfrm>
            <a:off x="1371600" y="5105400"/>
            <a:ext cx="6019800" cy="646331"/>
          </a:xfrm>
          <a:prstGeom prst="rect">
            <a:avLst/>
          </a:prstGeom>
          <a:noFill/>
        </p:spPr>
        <p:txBody>
          <a:bodyPr wrap="square" rtlCol="0">
            <a:spAutoFit/>
          </a:bodyPr>
          <a:lstStyle/>
          <a:p>
            <a:r>
              <a:rPr lang="en-US" dirty="0"/>
              <a:t>At room temperatures, valence electrons leave the orbit and their absence is marked  by “ holes” (Positive charge)</a:t>
            </a:r>
            <a:endParaRPr lang="en-IN" dirty="0"/>
          </a:p>
        </p:txBody>
      </p:sp>
      <mc:AlternateContent xmlns:mc="http://schemas.openxmlformats.org/markup-compatibility/2006" xmlns:p14="http://schemas.microsoft.com/office/powerpoint/2010/main">
        <mc:Choice Requires="p14">
          <p:contentPart p14:bwMode="auto" r:id="rId5">
            <p14:nvContentPartPr>
              <p14:cNvPr id="17" name="Ink 16"/>
              <p14:cNvContentPartPr/>
              <p14:nvPr/>
            </p14:nvContentPartPr>
            <p14:xfrm>
              <a:off x="2219670" y="2843460"/>
              <a:ext cx="95040" cy="63720"/>
            </p14:xfrm>
          </p:contentPart>
        </mc:Choice>
        <mc:Fallback xmlns="">
          <p:pic>
            <p:nvPicPr>
              <p:cNvPr id="17" name="Ink 16"/>
              <p:cNvPicPr/>
              <p:nvPr/>
            </p:nvPicPr>
            <p:blipFill>
              <a:blip r:embed="rId10"/>
              <a:stretch>
                <a:fillRect/>
              </a:stretch>
            </p:blipFill>
            <p:spPr>
              <a:xfrm>
                <a:off x="2216070" y="2840580"/>
                <a:ext cx="105480" cy="72360"/>
              </a:xfrm>
              <a:prstGeom prst="rect">
                <a:avLst/>
              </a:prstGeom>
            </p:spPr>
          </p:pic>
        </mc:Fallback>
      </mc:AlternateContent>
    </p:spTree>
    <p:extLst>
      <p:ext uri="{BB962C8B-B14F-4D97-AF65-F5344CB8AC3E}">
        <p14:creationId xmlns:p14="http://schemas.microsoft.com/office/powerpoint/2010/main" val="836669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37E5004-1E8D-426A-9DF4-C3CCECAAD9D4}"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32</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Doping</a:t>
            </a:r>
          </a:p>
        </p:txBody>
      </p:sp>
      <p:pic>
        <p:nvPicPr>
          <p:cNvPr id="2" name="Picture 1"/>
          <p:cNvPicPr>
            <a:picLocks noChangeAspect="1"/>
          </p:cNvPicPr>
          <p:nvPr/>
        </p:nvPicPr>
        <p:blipFill>
          <a:blip r:embed="rId3"/>
          <a:stretch>
            <a:fillRect/>
          </a:stretch>
        </p:blipFill>
        <p:spPr>
          <a:xfrm>
            <a:off x="1066800" y="1604962"/>
            <a:ext cx="2295525" cy="4638675"/>
          </a:xfrm>
          <a:prstGeom prst="rect">
            <a:avLst/>
          </a:prstGeom>
        </p:spPr>
      </p:pic>
      <p:sp>
        <p:nvSpPr>
          <p:cNvPr id="7" name="Rectangle 6"/>
          <p:cNvSpPr/>
          <p:nvPr/>
        </p:nvSpPr>
        <p:spPr>
          <a:xfrm>
            <a:off x="3324225" y="1604962"/>
            <a:ext cx="5772150" cy="2031325"/>
          </a:xfrm>
          <a:prstGeom prst="rect">
            <a:avLst/>
          </a:prstGeom>
        </p:spPr>
        <p:txBody>
          <a:bodyPr wrap="square">
            <a:spAutoFit/>
          </a:bodyPr>
          <a:lstStyle/>
          <a:p>
            <a:r>
              <a:rPr lang="en-IN" dirty="0">
                <a:latin typeface="TimesLTStd-Roman"/>
              </a:rPr>
              <a:t>Pentavalent atoms have five electrons in the valence orbit. Examples of pentavalent atoms include arsenic, antimony, and phosphorus.</a:t>
            </a:r>
          </a:p>
          <a:p>
            <a:endParaRPr lang="en-IN" dirty="0">
              <a:latin typeface="TimesLTStd-Roman"/>
            </a:endParaRPr>
          </a:p>
          <a:p>
            <a:r>
              <a:rPr lang="en-IN" dirty="0">
                <a:latin typeface="TimesLTStd-Roman"/>
              </a:rPr>
              <a:t>Because these materials </a:t>
            </a:r>
            <a:r>
              <a:rPr lang="en-IN" i="1" dirty="0">
                <a:latin typeface="TimesLTStd-Italic"/>
              </a:rPr>
              <a:t>will donate an </a:t>
            </a:r>
            <a:r>
              <a:rPr lang="en-IN" i="1" dirty="0">
                <a:solidFill>
                  <a:srgbClr val="FF0000"/>
                </a:solidFill>
                <a:latin typeface="TimesLTStd-Italic"/>
              </a:rPr>
              <a:t>extra electron </a:t>
            </a:r>
            <a:r>
              <a:rPr lang="en-IN" dirty="0">
                <a:latin typeface="TimesLTStd-Roman"/>
              </a:rPr>
              <a:t>to the silicon crystal, they are often referred to as </a:t>
            </a:r>
            <a:r>
              <a:rPr lang="en-IN" i="1" dirty="0">
                <a:latin typeface="TimesLTStd-Italic"/>
              </a:rPr>
              <a:t>donor impurities</a:t>
            </a:r>
            <a:endParaRPr lang="en-IN" dirty="0"/>
          </a:p>
        </p:txBody>
      </p:sp>
      <p:cxnSp>
        <p:nvCxnSpPr>
          <p:cNvPr id="12" name="Straight Arrow Connector 11"/>
          <p:cNvCxnSpPr/>
          <p:nvPr/>
        </p:nvCxnSpPr>
        <p:spPr>
          <a:xfrm flipH="1" flipV="1">
            <a:off x="609600" y="1981200"/>
            <a:ext cx="1604962" cy="685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152400" y="1371599"/>
            <a:ext cx="1371600" cy="646331"/>
          </a:xfrm>
          <a:prstGeom prst="rect">
            <a:avLst/>
          </a:prstGeom>
          <a:noFill/>
        </p:spPr>
        <p:txBody>
          <a:bodyPr wrap="square" rtlCol="0">
            <a:spAutoFit/>
          </a:bodyPr>
          <a:lstStyle/>
          <a:p>
            <a:r>
              <a:rPr lang="en-US" dirty="0"/>
              <a:t>Pentavalent atom</a:t>
            </a:r>
            <a:endParaRPr lang="en-IN" dirty="0"/>
          </a:p>
        </p:txBody>
      </p:sp>
      <p:sp>
        <p:nvSpPr>
          <p:cNvPr id="14" name="Rectangle 13"/>
          <p:cNvSpPr/>
          <p:nvPr/>
        </p:nvSpPr>
        <p:spPr>
          <a:xfrm>
            <a:off x="3378993" y="4179480"/>
            <a:ext cx="5700713" cy="1754326"/>
          </a:xfrm>
          <a:prstGeom prst="rect">
            <a:avLst/>
          </a:prstGeom>
        </p:spPr>
        <p:txBody>
          <a:bodyPr wrap="square">
            <a:spAutoFit/>
          </a:bodyPr>
          <a:lstStyle/>
          <a:p>
            <a:r>
              <a:rPr lang="en-IN" dirty="0">
                <a:latin typeface="TimesLTStd-Roman"/>
              </a:rPr>
              <a:t>How can we dope a pure silicon crystal to get an </a:t>
            </a:r>
            <a:r>
              <a:rPr lang="en-IN" dirty="0">
                <a:solidFill>
                  <a:srgbClr val="FF0000"/>
                </a:solidFill>
                <a:latin typeface="TimesLTStd-Roman"/>
              </a:rPr>
              <a:t>excess of holes</a:t>
            </a:r>
            <a:r>
              <a:rPr lang="en-IN" dirty="0">
                <a:latin typeface="TimesLTStd-Roman"/>
              </a:rPr>
              <a:t>? </a:t>
            </a:r>
          </a:p>
          <a:p>
            <a:endParaRPr lang="en-IN" dirty="0">
              <a:latin typeface="TimesLTStd-Roman"/>
            </a:endParaRPr>
          </a:p>
          <a:p>
            <a:r>
              <a:rPr lang="en-IN" dirty="0">
                <a:latin typeface="TimesLTStd-Roman"/>
              </a:rPr>
              <a:t>By using a </a:t>
            </a:r>
            <a:r>
              <a:rPr lang="en-IN" i="1" dirty="0">
                <a:latin typeface="TimesLTStd-Italic"/>
              </a:rPr>
              <a:t>trivalent impurity, </a:t>
            </a:r>
            <a:r>
              <a:rPr lang="en-IN" dirty="0">
                <a:latin typeface="TimesLTStd-Roman"/>
              </a:rPr>
              <a:t>one whose atoms have only three valence electrons. Examples include </a:t>
            </a:r>
            <a:r>
              <a:rPr lang="en-IN" dirty="0" err="1">
                <a:latin typeface="TimesLTStd-Roman"/>
              </a:rPr>
              <a:t>aluminum</a:t>
            </a:r>
            <a:r>
              <a:rPr lang="en-IN" dirty="0">
                <a:latin typeface="TimesLTStd-Roman"/>
              </a:rPr>
              <a:t>, boron, and gallium.</a:t>
            </a:r>
            <a:endParaRPr lang="en-IN" dirty="0"/>
          </a:p>
        </p:txBody>
      </p:sp>
      <p:cxnSp>
        <p:nvCxnSpPr>
          <p:cNvPr id="11" name="Straight Arrow Connector 10"/>
          <p:cNvCxnSpPr/>
          <p:nvPr/>
        </p:nvCxnSpPr>
        <p:spPr>
          <a:xfrm flipH="1" flipV="1">
            <a:off x="609600" y="4370843"/>
            <a:ext cx="1604962" cy="685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133350" y="3764191"/>
            <a:ext cx="1371600" cy="646331"/>
          </a:xfrm>
          <a:prstGeom prst="rect">
            <a:avLst/>
          </a:prstGeom>
          <a:noFill/>
        </p:spPr>
        <p:txBody>
          <a:bodyPr wrap="square" rtlCol="0">
            <a:spAutoFit/>
          </a:bodyPr>
          <a:lstStyle/>
          <a:p>
            <a:r>
              <a:rPr lang="en-US" dirty="0"/>
              <a:t>Trivalent atom</a:t>
            </a:r>
            <a:endParaRPr lang="en-IN" dirty="0"/>
          </a:p>
        </p:txBody>
      </p:sp>
      <mc:AlternateContent xmlns:mc="http://schemas.openxmlformats.org/markup-compatibility/2006" xmlns:p14="http://schemas.microsoft.com/office/powerpoint/2010/main">
        <mc:Choice Requires="p14">
          <p:contentPart p14:bwMode="auto" r:id="rId4">
            <p14:nvContentPartPr>
              <p14:cNvPr id="32" name="Ink 31"/>
              <p14:cNvContentPartPr/>
              <p14:nvPr/>
            </p14:nvContentPartPr>
            <p14:xfrm>
              <a:off x="276030" y="1654740"/>
              <a:ext cx="967320" cy="40680"/>
            </p14:xfrm>
          </p:contentPart>
        </mc:Choice>
        <mc:Fallback xmlns="">
          <p:pic>
            <p:nvPicPr>
              <p:cNvPr id="32" name="Ink 31"/>
              <p:cNvPicPr/>
              <p:nvPr/>
            </p:nvPicPr>
            <p:blipFill>
              <a:blip r:embed="rId13"/>
              <a:stretch>
                <a:fillRect/>
              </a:stretch>
            </p:blipFill>
            <p:spPr>
              <a:xfrm>
                <a:off x="264870" y="1648260"/>
                <a:ext cx="983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p14:cNvContentPartPr/>
              <p14:nvPr/>
            </p14:nvContentPartPr>
            <p14:xfrm>
              <a:off x="4719150" y="5261220"/>
              <a:ext cx="875880" cy="47160"/>
            </p14:xfrm>
          </p:contentPart>
        </mc:Choice>
        <mc:Fallback xmlns="">
          <p:pic>
            <p:nvPicPr>
              <p:cNvPr id="42" name="Ink 41"/>
              <p:cNvPicPr/>
              <p:nvPr/>
            </p:nvPicPr>
            <p:blipFill>
              <a:blip r:embed="rId17"/>
              <a:stretch>
                <a:fillRect/>
              </a:stretch>
            </p:blipFill>
            <p:spPr>
              <a:xfrm>
                <a:off x="4714830" y="5254380"/>
                <a:ext cx="8906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p14:cNvContentPartPr/>
              <p14:nvPr/>
            </p14:nvContentPartPr>
            <p14:xfrm>
              <a:off x="5637150" y="5839380"/>
              <a:ext cx="443160" cy="12600"/>
            </p14:xfrm>
          </p:contentPart>
        </mc:Choice>
        <mc:Fallback xmlns="">
          <p:pic>
            <p:nvPicPr>
              <p:cNvPr id="47" name="Ink 46"/>
              <p:cNvPicPr/>
              <p:nvPr/>
            </p:nvPicPr>
            <p:blipFill>
              <a:blip r:embed="rId19"/>
              <a:stretch>
                <a:fillRect/>
              </a:stretch>
            </p:blipFill>
            <p:spPr>
              <a:xfrm>
                <a:off x="5629950" y="5832180"/>
                <a:ext cx="455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7" name="Ink 56"/>
              <p14:cNvContentPartPr/>
              <p14:nvPr/>
            </p14:nvContentPartPr>
            <p14:xfrm>
              <a:off x="4716270" y="5063220"/>
              <a:ext cx="103320" cy="13680"/>
            </p14:xfrm>
          </p:contentPart>
        </mc:Choice>
        <mc:Fallback xmlns="">
          <p:pic>
            <p:nvPicPr>
              <p:cNvPr id="57" name="Ink 56"/>
              <p:cNvPicPr/>
              <p:nvPr/>
            </p:nvPicPr>
            <p:blipFill>
              <a:blip r:embed="rId27"/>
              <a:stretch>
                <a:fillRect/>
              </a:stretch>
            </p:blipFill>
            <p:spPr>
              <a:xfrm>
                <a:off x="4705470" y="5052420"/>
                <a:ext cx="119520" cy="31680"/>
              </a:xfrm>
              <a:prstGeom prst="rect">
                <a:avLst/>
              </a:prstGeom>
            </p:spPr>
          </p:pic>
        </mc:Fallback>
      </mc:AlternateContent>
    </p:spTree>
    <p:extLst>
      <p:ext uri="{BB962C8B-B14F-4D97-AF65-F5344CB8AC3E}">
        <p14:creationId xmlns:p14="http://schemas.microsoft.com/office/powerpoint/2010/main" val="1513165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9A5EE5-F23D-49CC-9FC7-86E9DFF2A859}"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33</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Doping</a:t>
            </a:r>
          </a:p>
        </p:txBody>
      </p:sp>
      <p:pic>
        <p:nvPicPr>
          <p:cNvPr id="2" name="Picture 1"/>
          <p:cNvPicPr>
            <a:picLocks noChangeAspect="1"/>
          </p:cNvPicPr>
          <p:nvPr/>
        </p:nvPicPr>
        <p:blipFill>
          <a:blip r:embed="rId3"/>
          <a:stretch>
            <a:fillRect/>
          </a:stretch>
        </p:blipFill>
        <p:spPr>
          <a:xfrm>
            <a:off x="1066800" y="1604962"/>
            <a:ext cx="2295525" cy="4638675"/>
          </a:xfrm>
          <a:prstGeom prst="rect">
            <a:avLst/>
          </a:prstGeom>
        </p:spPr>
      </p:pic>
      <p:sp>
        <p:nvSpPr>
          <p:cNvPr id="6" name="TextBox 5"/>
          <p:cNvSpPr txBox="1"/>
          <p:nvPr/>
        </p:nvSpPr>
        <p:spPr>
          <a:xfrm>
            <a:off x="838200" y="1257448"/>
            <a:ext cx="4724400" cy="461665"/>
          </a:xfrm>
          <a:prstGeom prst="rect">
            <a:avLst/>
          </a:prstGeom>
          <a:noFill/>
        </p:spPr>
        <p:txBody>
          <a:bodyPr wrap="square" rtlCol="0">
            <a:spAutoFit/>
          </a:bodyPr>
          <a:lstStyle/>
          <a:p>
            <a:r>
              <a:rPr lang="en-US" sz="2400" b="1" dirty="0">
                <a:solidFill>
                  <a:srgbClr val="FF0000"/>
                </a:solidFill>
              </a:rPr>
              <a:t>N type Semi conductor</a:t>
            </a:r>
            <a:endParaRPr lang="en-IN" sz="2400" b="1" dirty="0">
              <a:solidFill>
                <a:srgbClr val="FF0000"/>
              </a:solidFill>
            </a:endParaRPr>
          </a:p>
        </p:txBody>
      </p:sp>
      <p:sp>
        <p:nvSpPr>
          <p:cNvPr id="15" name="TextBox 14"/>
          <p:cNvSpPr txBox="1"/>
          <p:nvPr/>
        </p:nvSpPr>
        <p:spPr>
          <a:xfrm>
            <a:off x="536030" y="3795934"/>
            <a:ext cx="4724400" cy="461665"/>
          </a:xfrm>
          <a:prstGeom prst="rect">
            <a:avLst/>
          </a:prstGeom>
          <a:noFill/>
        </p:spPr>
        <p:txBody>
          <a:bodyPr wrap="square" rtlCol="0">
            <a:spAutoFit/>
          </a:bodyPr>
          <a:lstStyle/>
          <a:p>
            <a:r>
              <a:rPr lang="en-US" sz="2400" b="1" dirty="0">
                <a:solidFill>
                  <a:srgbClr val="7030A0"/>
                </a:solidFill>
              </a:rPr>
              <a:t>P type Semi conductor</a:t>
            </a:r>
            <a:endParaRPr lang="en-IN" sz="2400" b="1" dirty="0">
              <a:solidFill>
                <a:srgbClr val="7030A0"/>
              </a:solidFill>
            </a:endParaRPr>
          </a:p>
        </p:txBody>
      </p:sp>
      <p:pic>
        <p:nvPicPr>
          <p:cNvPr id="10" name="Picture 9"/>
          <p:cNvPicPr>
            <a:picLocks noChangeAspect="1"/>
          </p:cNvPicPr>
          <p:nvPr/>
        </p:nvPicPr>
        <p:blipFill>
          <a:blip r:embed="rId4"/>
          <a:stretch>
            <a:fillRect/>
          </a:stretch>
        </p:blipFill>
        <p:spPr>
          <a:xfrm>
            <a:off x="3793580" y="2400448"/>
            <a:ext cx="4752975" cy="2371725"/>
          </a:xfrm>
          <a:prstGeom prst="rect">
            <a:avLst/>
          </a:prstGeom>
        </p:spPr>
      </p:pic>
      <p:cxnSp>
        <p:nvCxnSpPr>
          <p:cNvPr id="16" name="Straight Arrow Connector 15"/>
          <p:cNvCxnSpPr/>
          <p:nvPr/>
        </p:nvCxnSpPr>
        <p:spPr>
          <a:xfrm flipH="1" flipV="1">
            <a:off x="3793580" y="2400448"/>
            <a:ext cx="473620" cy="647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00400" y="1859317"/>
            <a:ext cx="1898105" cy="646331"/>
          </a:xfrm>
          <a:prstGeom prst="rect">
            <a:avLst/>
          </a:prstGeom>
          <a:noFill/>
        </p:spPr>
        <p:txBody>
          <a:bodyPr wrap="square" rtlCol="0">
            <a:spAutoFit/>
          </a:bodyPr>
          <a:lstStyle/>
          <a:p>
            <a:r>
              <a:rPr lang="en-US" dirty="0"/>
              <a:t>Trivalent impurities</a:t>
            </a:r>
            <a:endParaRPr lang="en-IN" dirty="0"/>
          </a:p>
        </p:txBody>
      </p:sp>
      <p:cxnSp>
        <p:nvCxnSpPr>
          <p:cNvPr id="19" name="Straight Arrow Connector 18"/>
          <p:cNvCxnSpPr/>
          <p:nvPr/>
        </p:nvCxnSpPr>
        <p:spPr>
          <a:xfrm flipV="1">
            <a:off x="5098505" y="2182482"/>
            <a:ext cx="161925" cy="71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05387" y="1809896"/>
            <a:ext cx="785813" cy="372586"/>
          </a:xfrm>
          <a:prstGeom prst="rect">
            <a:avLst/>
          </a:prstGeom>
          <a:noFill/>
        </p:spPr>
        <p:txBody>
          <a:bodyPr wrap="square" rtlCol="0">
            <a:spAutoFit/>
          </a:bodyPr>
          <a:lstStyle/>
          <a:p>
            <a:r>
              <a:rPr lang="en-US" dirty="0"/>
              <a:t>holes</a:t>
            </a:r>
            <a:endParaRPr lang="en-IN" dirty="0"/>
          </a:p>
        </p:txBody>
      </p:sp>
      <p:sp>
        <p:nvSpPr>
          <p:cNvPr id="21" name="TextBox 20"/>
          <p:cNvSpPr txBox="1"/>
          <p:nvPr/>
        </p:nvSpPr>
        <p:spPr>
          <a:xfrm>
            <a:off x="6283052" y="1806717"/>
            <a:ext cx="1898105" cy="646331"/>
          </a:xfrm>
          <a:prstGeom prst="rect">
            <a:avLst/>
          </a:prstGeom>
          <a:noFill/>
        </p:spPr>
        <p:txBody>
          <a:bodyPr wrap="square" rtlCol="0">
            <a:spAutoFit/>
          </a:bodyPr>
          <a:lstStyle/>
          <a:p>
            <a:r>
              <a:rPr lang="en-US" dirty="0"/>
              <a:t>Pentavalent impurities</a:t>
            </a:r>
            <a:endParaRPr lang="en-IN" dirty="0"/>
          </a:p>
        </p:txBody>
      </p:sp>
      <p:cxnSp>
        <p:nvCxnSpPr>
          <p:cNvPr id="22" name="Straight Arrow Connector 21"/>
          <p:cNvCxnSpPr/>
          <p:nvPr/>
        </p:nvCxnSpPr>
        <p:spPr>
          <a:xfrm flipV="1">
            <a:off x="6554514" y="2281061"/>
            <a:ext cx="161925" cy="71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87196" y="1851427"/>
            <a:ext cx="1256804" cy="372586"/>
          </a:xfrm>
          <a:prstGeom prst="rect">
            <a:avLst/>
          </a:prstGeom>
          <a:noFill/>
        </p:spPr>
        <p:txBody>
          <a:bodyPr wrap="square" rtlCol="0">
            <a:spAutoFit/>
          </a:bodyPr>
          <a:lstStyle/>
          <a:p>
            <a:r>
              <a:rPr lang="en-US" dirty="0"/>
              <a:t>Electrons</a:t>
            </a:r>
            <a:endParaRPr lang="en-IN" dirty="0"/>
          </a:p>
        </p:txBody>
      </p:sp>
      <p:cxnSp>
        <p:nvCxnSpPr>
          <p:cNvPr id="24" name="Straight Arrow Connector 23"/>
          <p:cNvCxnSpPr/>
          <p:nvPr/>
        </p:nvCxnSpPr>
        <p:spPr>
          <a:xfrm flipV="1">
            <a:off x="7806233" y="2186384"/>
            <a:ext cx="161925" cy="71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707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1AEC6F4-AA40-4988-9935-FEC46C18F78F}"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34</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P-N Junction</a:t>
            </a:r>
          </a:p>
        </p:txBody>
      </p:sp>
      <p:pic>
        <p:nvPicPr>
          <p:cNvPr id="7" name="Picture 6"/>
          <p:cNvPicPr>
            <a:picLocks noChangeAspect="1"/>
          </p:cNvPicPr>
          <p:nvPr/>
        </p:nvPicPr>
        <p:blipFill>
          <a:blip r:embed="rId3"/>
          <a:stretch>
            <a:fillRect/>
          </a:stretch>
        </p:blipFill>
        <p:spPr>
          <a:xfrm>
            <a:off x="350293" y="1495425"/>
            <a:ext cx="5311417" cy="2933700"/>
          </a:xfrm>
          <a:prstGeom prst="rect">
            <a:avLst/>
          </a:prstGeom>
        </p:spPr>
      </p:pic>
      <p:pic>
        <p:nvPicPr>
          <p:cNvPr id="11" name="Picture 10"/>
          <p:cNvPicPr>
            <a:picLocks noChangeAspect="1"/>
          </p:cNvPicPr>
          <p:nvPr/>
        </p:nvPicPr>
        <p:blipFill>
          <a:blip r:embed="rId4"/>
          <a:stretch>
            <a:fillRect/>
          </a:stretch>
        </p:blipFill>
        <p:spPr>
          <a:xfrm>
            <a:off x="838200" y="4191000"/>
            <a:ext cx="7515225" cy="2162175"/>
          </a:xfrm>
          <a:prstGeom prst="rect">
            <a:avLst/>
          </a:prstGeom>
        </p:spPr>
      </p:pic>
      <p:pic>
        <p:nvPicPr>
          <p:cNvPr id="9" name="Picture 8"/>
          <p:cNvPicPr>
            <a:picLocks noChangeAspect="1"/>
          </p:cNvPicPr>
          <p:nvPr/>
        </p:nvPicPr>
        <p:blipFill>
          <a:blip r:embed="rId5"/>
          <a:stretch>
            <a:fillRect/>
          </a:stretch>
        </p:blipFill>
        <p:spPr>
          <a:xfrm>
            <a:off x="6091945" y="1981199"/>
            <a:ext cx="2328155" cy="2009775"/>
          </a:xfrm>
          <a:prstGeom prst="rect">
            <a:avLst/>
          </a:prstGeom>
        </p:spPr>
      </p:pic>
    </p:spTree>
    <p:extLst>
      <p:ext uri="{BB962C8B-B14F-4D97-AF65-F5344CB8AC3E}">
        <p14:creationId xmlns:p14="http://schemas.microsoft.com/office/powerpoint/2010/main" val="3448634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2BD7074-82C4-4EEB-A1B4-7605A7575462}"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35</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P-N Junction</a:t>
            </a:r>
          </a:p>
        </p:txBody>
      </p:sp>
      <p:pic>
        <p:nvPicPr>
          <p:cNvPr id="2" name="Picture 1"/>
          <p:cNvPicPr>
            <a:picLocks noChangeAspect="1"/>
          </p:cNvPicPr>
          <p:nvPr/>
        </p:nvPicPr>
        <p:blipFill rotWithShape="1">
          <a:blip r:embed="rId3"/>
          <a:srcRect t="10492" b="-10492"/>
          <a:stretch/>
        </p:blipFill>
        <p:spPr>
          <a:xfrm>
            <a:off x="228600" y="1743075"/>
            <a:ext cx="4426421" cy="2905125"/>
          </a:xfrm>
          <a:prstGeom prst="rect">
            <a:avLst/>
          </a:prstGeom>
        </p:spPr>
      </p:pic>
      <p:pic>
        <p:nvPicPr>
          <p:cNvPr id="6" name="Picture 5"/>
          <p:cNvPicPr>
            <a:picLocks noChangeAspect="1"/>
          </p:cNvPicPr>
          <p:nvPr/>
        </p:nvPicPr>
        <p:blipFill>
          <a:blip r:embed="rId4"/>
          <a:stretch>
            <a:fillRect/>
          </a:stretch>
        </p:blipFill>
        <p:spPr>
          <a:xfrm>
            <a:off x="4469855" y="1743075"/>
            <a:ext cx="4267200" cy="2498058"/>
          </a:xfrm>
          <a:prstGeom prst="rect">
            <a:avLst/>
          </a:prstGeom>
        </p:spPr>
      </p:pic>
      <p:pic>
        <p:nvPicPr>
          <p:cNvPr id="9" name="Picture 8"/>
          <p:cNvPicPr>
            <a:picLocks noChangeAspect="1"/>
          </p:cNvPicPr>
          <p:nvPr/>
        </p:nvPicPr>
        <p:blipFill>
          <a:blip r:embed="rId5"/>
          <a:stretch>
            <a:fillRect/>
          </a:stretch>
        </p:blipFill>
        <p:spPr>
          <a:xfrm>
            <a:off x="5927180" y="3195636"/>
            <a:ext cx="1911224" cy="309563"/>
          </a:xfrm>
          <a:prstGeom prst="rect">
            <a:avLst/>
          </a:prstGeom>
        </p:spPr>
      </p:pic>
      <p:pic>
        <p:nvPicPr>
          <p:cNvPr id="10" name="Picture 9"/>
          <p:cNvPicPr>
            <a:picLocks noChangeAspect="1"/>
          </p:cNvPicPr>
          <p:nvPr/>
        </p:nvPicPr>
        <p:blipFill>
          <a:blip r:embed="rId6"/>
          <a:stretch>
            <a:fillRect/>
          </a:stretch>
        </p:blipFill>
        <p:spPr>
          <a:xfrm>
            <a:off x="1524000" y="3388517"/>
            <a:ext cx="1285875" cy="276225"/>
          </a:xfrm>
          <a:prstGeom prst="rect">
            <a:avLst/>
          </a:prstGeom>
        </p:spPr>
      </p:pic>
    </p:spTree>
    <p:extLst>
      <p:ext uri="{BB962C8B-B14F-4D97-AF65-F5344CB8AC3E}">
        <p14:creationId xmlns:p14="http://schemas.microsoft.com/office/powerpoint/2010/main" val="1547945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AC48F58-F3F3-4197-B614-E56DCB9CD08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36</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P-N Junction</a:t>
            </a:r>
          </a:p>
        </p:txBody>
      </p:sp>
      <p:pic>
        <p:nvPicPr>
          <p:cNvPr id="7" name="Picture 6"/>
          <p:cNvPicPr>
            <a:picLocks noChangeAspect="1"/>
          </p:cNvPicPr>
          <p:nvPr/>
        </p:nvPicPr>
        <p:blipFill>
          <a:blip r:embed="rId3"/>
          <a:stretch>
            <a:fillRect/>
          </a:stretch>
        </p:blipFill>
        <p:spPr>
          <a:xfrm>
            <a:off x="355055" y="1676400"/>
            <a:ext cx="8478193" cy="4419600"/>
          </a:xfrm>
          <a:prstGeom prst="rect">
            <a:avLst/>
          </a:prstGeom>
        </p:spPr>
      </p:pic>
    </p:spTree>
    <p:extLst>
      <p:ext uri="{BB962C8B-B14F-4D97-AF65-F5344CB8AC3E}">
        <p14:creationId xmlns:p14="http://schemas.microsoft.com/office/powerpoint/2010/main" val="597116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E9D2004-CED8-4793-BEE9-1297E224480E}"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37</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Diodes</a:t>
            </a:r>
          </a:p>
        </p:txBody>
      </p:sp>
      <p:pic>
        <p:nvPicPr>
          <p:cNvPr id="2" name="Picture 1"/>
          <p:cNvPicPr>
            <a:picLocks noChangeAspect="1"/>
          </p:cNvPicPr>
          <p:nvPr/>
        </p:nvPicPr>
        <p:blipFill>
          <a:blip r:embed="rId3"/>
          <a:stretch>
            <a:fillRect/>
          </a:stretch>
        </p:blipFill>
        <p:spPr>
          <a:xfrm>
            <a:off x="547064" y="1854992"/>
            <a:ext cx="1953871" cy="2176464"/>
          </a:xfrm>
          <a:prstGeom prst="rect">
            <a:avLst/>
          </a:prstGeom>
        </p:spPr>
      </p:pic>
      <p:pic>
        <p:nvPicPr>
          <p:cNvPr id="6" name="Picture 5"/>
          <p:cNvPicPr>
            <a:picLocks noChangeAspect="1"/>
          </p:cNvPicPr>
          <p:nvPr/>
        </p:nvPicPr>
        <p:blipFill>
          <a:blip r:embed="rId4"/>
          <a:stretch>
            <a:fillRect/>
          </a:stretch>
        </p:blipFill>
        <p:spPr>
          <a:xfrm>
            <a:off x="2515222" y="1875111"/>
            <a:ext cx="3008792" cy="1581151"/>
          </a:xfrm>
          <a:prstGeom prst="rect">
            <a:avLst/>
          </a:prstGeom>
        </p:spPr>
      </p:pic>
      <p:pic>
        <p:nvPicPr>
          <p:cNvPr id="9" name="Picture 8"/>
          <p:cNvPicPr>
            <a:picLocks noChangeAspect="1"/>
          </p:cNvPicPr>
          <p:nvPr/>
        </p:nvPicPr>
        <p:blipFill>
          <a:blip r:embed="rId5"/>
          <a:stretch>
            <a:fillRect/>
          </a:stretch>
        </p:blipFill>
        <p:spPr>
          <a:xfrm>
            <a:off x="5875464" y="1590676"/>
            <a:ext cx="1706436" cy="1706436"/>
          </a:xfrm>
          <a:prstGeom prst="rect">
            <a:avLst/>
          </a:prstGeom>
        </p:spPr>
      </p:pic>
      <p:pic>
        <p:nvPicPr>
          <p:cNvPr id="10" name="Picture 9"/>
          <p:cNvPicPr>
            <a:picLocks noChangeAspect="1"/>
          </p:cNvPicPr>
          <p:nvPr/>
        </p:nvPicPr>
        <p:blipFill>
          <a:blip r:embed="rId6"/>
          <a:stretch>
            <a:fillRect/>
          </a:stretch>
        </p:blipFill>
        <p:spPr>
          <a:xfrm>
            <a:off x="1085296" y="4186236"/>
            <a:ext cx="4610100" cy="2038350"/>
          </a:xfrm>
          <a:prstGeom prst="rect">
            <a:avLst/>
          </a:prstGeom>
        </p:spPr>
      </p:pic>
      <p:pic>
        <p:nvPicPr>
          <p:cNvPr id="11" name="Picture 10"/>
          <p:cNvPicPr>
            <a:picLocks noChangeAspect="1"/>
          </p:cNvPicPr>
          <p:nvPr/>
        </p:nvPicPr>
        <p:blipFill>
          <a:blip r:embed="rId7"/>
          <a:stretch>
            <a:fillRect/>
          </a:stretch>
        </p:blipFill>
        <p:spPr>
          <a:xfrm>
            <a:off x="5444990" y="3962397"/>
            <a:ext cx="3372423" cy="1524003"/>
          </a:xfrm>
          <a:prstGeom prst="rect">
            <a:avLst/>
          </a:prstGeom>
        </p:spPr>
      </p:pic>
    </p:spTree>
    <p:extLst>
      <p:ext uri="{BB962C8B-B14F-4D97-AF65-F5344CB8AC3E}">
        <p14:creationId xmlns:p14="http://schemas.microsoft.com/office/powerpoint/2010/main" val="2647852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E6DF50-0224-43D5-B88F-97BDBA29E3B6}"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38</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Diodes</a:t>
            </a:r>
          </a:p>
        </p:txBody>
      </p:sp>
      <p:pic>
        <p:nvPicPr>
          <p:cNvPr id="2050" name="Picture 2" descr="half-wave rectifier circu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133600"/>
            <a:ext cx="5462002"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671512" y="1524000"/>
            <a:ext cx="1962150" cy="4505325"/>
          </a:xfrm>
          <a:prstGeom prst="rect">
            <a:avLst/>
          </a:prstGeom>
        </p:spPr>
      </p:pic>
    </p:spTree>
    <p:extLst>
      <p:ext uri="{BB962C8B-B14F-4D97-AF65-F5344CB8AC3E}">
        <p14:creationId xmlns:p14="http://schemas.microsoft.com/office/powerpoint/2010/main" val="1626619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E6DF50-0224-43D5-B88F-97BDBA29E3B6}"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39</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Alternator Charging </a:t>
            </a:r>
          </a:p>
        </p:txBody>
      </p:sp>
      <p:pic>
        <p:nvPicPr>
          <p:cNvPr id="2" name="Picture 1">
            <a:extLst>
              <a:ext uri="{FF2B5EF4-FFF2-40B4-BE49-F238E27FC236}">
                <a16:creationId xmlns:a16="http://schemas.microsoft.com/office/drawing/2014/main" id="{56100174-EBA1-4BEA-AA04-519290DC511A}"/>
              </a:ext>
            </a:extLst>
          </p:cNvPr>
          <p:cNvPicPr>
            <a:picLocks noChangeAspect="1"/>
          </p:cNvPicPr>
          <p:nvPr/>
        </p:nvPicPr>
        <p:blipFill>
          <a:blip r:embed="rId3"/>
          <a:stretch>
            <a:fillRect/>
          </a:stretch>
        </p:blipFill>
        <p:spPr>
          <a:xfrm>
            <a:off x="212101" y="1540276"/>
            <a:ext cx="4757397" cy="4038600"/>
          </a:xfrm>
          <a:prstGeom prst="rect">
            <a:avLst/>
          </a:prstGeom>
        </p:spPr>
      </p:pic>
      <p:pic>
        <p:nvPicPr>
          <p:cNvPr id="6" name="Picture 5">
            <a:extLst>
              <a:ext uri="{FF2B5EF4-FFF2-40B4-BE49-F238E27FC236}">
                <a16:creationId xmlns:a16="http://schemas.microsoft.com/office/drawing/2014/main" id="{1017CD44-5FEE-401B-86C8-31FB664DBC2F}"/>
              </a:ext>
            </a:extLst>
          </p:cNvPr>
          <p:cNvPicPr>
            <a:picLocks noChangeAspect="1"/>
          </p:cNvPicPr>
          <p:nvPr/>
        </p:nvPicPr>
        <p:blipFill>
          <a:blip r:embed="rId4"/>
          <a:stretch>
            <a:fillRect/>
          </a:stretch>
        </p:blipFill>
        <p:spPr>
          <a:xfrm>
            <a:off x="4876800" y="2667000"/>
            <a:ext cx="4044056" cy="2013752"/>
          </a:xfrm>
          <a:prstGeom prst="rect">
            <a:avLst/>
          </a:prstGeom>
        </p:spPr>
      </p:pic>
    </p:spTree>
    <p:extLst>
      <p:ext uri="{BB962C8B-B14F-4D97-AF65-F5344CB8AC3E}">
        <p14:creationId xmlns:p14="http://schemas.microsoft.com/office/powerpoint/2010/main" val="289074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F1A9344-4FC1-4071-B59C-0633F12663F8}"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Voltage  / Current</a:t>
            </a:r>
          </a:p>
        </p:txBody>
      </p:sp>
      <p:sp>
        <p:nvSpPr>
          <p:cNvPr id="2" name="TextBox 1"/>
          <p:cNvSpPr txBox="1"/>
          <p:nvPr/>
        </p:nvSpPr>
        <p:spPr>
          <a:xfrm>
            <a:off x="5562600" y="5861821"/>
            <a:ext cx="838200" cy="369332"/>
          </a:xfrm>
          <a:prstGeom prst="rect">
            <a:avLst/>
          </a:prstGeom>
          <a:solidFill>
            <a:schemeClr val="bg1"/>
          </a:solidFill>
        </p:spPr>
        <p:txBody>
          <a:bodyPr wrap="square" rtlCol="0">
            <a:spAutoFit/>
          </a:bodyPr>
          <a:lstStyle/>
          <a:p>
            <a:endParaRPr lang="en-IN" dirty="0"/>
          </a:p>
        </p:txBody>
      </p:sp>
      <p:sp>
        <p:nvSpPr>
          <p:cNvPr id="12" name="TextBox 11"/>
          <p:cNvSpPr txBox="1"/>
          <p:nvPr/>
        </p:nvSpPr>
        <p:spPr>
          <a:xfrm>
            <a:off x="3048000" y="5877076"/>
            <a:ext cx="1417093" cy="369332"/>
          </a:xfrm>
          <a:prstGeom prst="rect">
            <a:avLst/>
          </a:prstGeom>
          <a:solidFill>
            <a:schemeClr val="bg1"/>
          </a:solidFill>
        </p:spPr>
        <p:txBody>
          <a:bodyPr wrap="square" rtlCol="0">
            <a:spAutoFit/>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89" name="Ink 88"/>
              <p14:cNvContentPartPr/>
              <p14:nvPr/>
            </p14:nvContentPartPr>
            <p14:xfrm>
              <a:off x="3032472" y="4729368"/>
              <a:ext cx="14400" cy="20160"/>
            </p14:xfrm>
          </p:contentPart>
        </mc:Choice>
        <mc:Fallback xmlns="">
          <p:pic>
            <p:nvPicPr>
              <p:cNvPr id="89" name="Ink 88"/>
              <p:cNvPicPr/>
              <p:nvPr/>
            </p:nvPicPr>
            <p:blipFill>
              <a:blip r:embed="rId16"/>
              <a:stretch>
                <a:fillRect/>
              </a:stretch>
            </p:blipFill>
            <p:spPr>
              <a:xfrm>
                <a:off x="3025272" y="4726128"/>
                <a:ext cx="26280" cy="30600"/>
              </a:xfrm>
              <a:prstGeom prst="rect">
                <a:avLst/>
              </a:prstGeom>
            </p:spPr>
          </p:pic>
        </mc:Fallback>
      </mc:AlternateContent>
      <p:pic>
        <p:nvPicPr>
          <p:cNvPr id="6" name="Picture 5">
            <a:extLst>
              <a:ext uri="{FF2B5EF4-FFF2-40B4-BE49-F238E27FC236}">
                <a16:creationId xmlns:a16="http://schemas.microsoft.com/office/drawing/2014/main" id="{15D54B34-7680-415E-9EB7-B7C1BDFEB466}"/>
              </a:ext>
            </a:extLst>
          </p:cNvPr>
          <p:cNvPicPr>
            <a:picLocks noChangeAspect="1"/>
          </p:cNvPicPr>
          <p:nvPr/>
        </p:nvPicPr>
        <p:blipFill>
          <a:blip r:embed="rId17"/>
          <a:stretch>
            <a:fillRect/>
          </a:stretch>
        </p:blipFill>
        <p:spPr>
          <a:xfrm>
            <a:off x="457200" y="1752017"/>
            <a:ext cx="8229600" cy="4269070"/>
          </a:xfrm>
          <a:prstGeom prst="rect">
            <a:avLst/>
          </a:prstGeom>
        </p:spPr>
      </p:pic>
    </p:spTree>
    <p:extLst>
      <p:ext uri="{BB962C8B-B14F-4D97-AF65-F5344CB8AC3E}">
        <p14:creationId xmlns:p14="http://schemas.microsoft.com/office/powerpoint/2010/main" val="658743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DD8BBED-0480-48D2-AAA2-24A26D7E210E}"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40</a:t>
            </a:fld>
            <a:endParaRPr lang="en-US" dirty="0"/>
          </a:p>
        </p:txBody>
      </p:sp>
      <p:sp>
        <p:nvSpPr>
          <p:cNvPr id="8" name="Title 1"/>
          <p:cNvSpPr>
            <a:spLocks noGrp="1"/>
          </p:cNvSpPr>
          <p:nvPr>
            <p:ph type="title"/>
          </p:nvPr>
        </p:nvSpPr>
        <p:spPr>
          <a:xfrm>
            <a:off x="0" y="226099"/>
            <a:ext cx="8793707" cy="1143000"/>
          </a:xfrm>
        </p:spPr>
        <p:txBody>
          <a:bodyPr>
            <a:normAutofit fontScale="90000"/>
          </a:bodyPr>
          <a:lstStyle/>
          <a:p>
            <a:r>
              <a:rPr lang="en-US" sz="3600" dirty="0"/>
              <a:t>Transistors (BJTs) – Bipolar Junction transistors </a:t>
            </a:r>
          </a:p>
        </p:txBody>
      </p:sp>
      <p:sp>
        <p:nvSpPr>
          <p:cNvPr id="2" name="Rectangle 1"/>
          <p:cNvSpPr/>
          <p:nvPr/>
        </p:nvSpPr>
        <p:spPr>
          <a:xfrm>
            <a:off x="275159" y="1397674"/>
            <a:ext cx="6019800" cy="2031325"/>
          </a:xfrm>
          <a:prstGeom prst="rect">
            <a:avLst/>
          </a:prstGeom>
        </p:spPr>
        <p:txBody>
          <a:bodyPr wrap="square">
            <a:spAutoFit/>
          </a:bodyPr>
          <a:lstStyle/>
          <a:p>
            <a:pPr marL="285750" indent="-285750">
              <a:buFont typeface="Arial" panose="020B0604020202020204" pitchFamily="34" charset="0"/>
              <a:buChar char="•"/>
            </a:pPr>
            <a:r>
              <a:rPr lang="en-IN" dirty="0">
                <a:latin typeface="TimesLTStd-Roman"/>
              </a:rPr>
              <a:t>The emitter is heavily doped.</a:t>
            </a:r>
          </a:p>
          <a:p>
            <a:pPr marL="285750" indent="-285750">
              <a:buFont typeface="Arial" panose="020B0604020202020204" pitchFamily="34" charset="0"/>
              <a:buChar char="•"/>
            </a:pPr>
            <a:endParaRPr lang="en-IN" dirty="0">
              <a:latin typeface="TimesLTStd-Roman"/>
            </a:endParaRPr>
          </a:p>
          <a:p>
            <a:pPr marL="285750" indent="-285750">
              <a:buFont typeface="Arial" panose="020B0604020202020204" pitchFamily="34" charset="0"/>
              <a:buChar char="•"/>
            </a:pPr>
            <a:r>
              <a:rPr lang="en-IN" dirty="0">
                <a:latin typeface="TimesLTStd-Roman"/>
              </a:rPr>
              <a:t>The base is lightly doped. </a:t>
            </a:r>
          </a:p>
          <a:p>
            <a:pPr marL="285750" indent="-285750">
              <a:buFont typeface="Arial" panose="020B0604020202020204" pitchFamily="34" charset="0"/>
              <a:buChar char="•"/>
            </a:pPr>
            <a:endParaRPr lang="en-IN" dirty="0">
              <a:latin typeface="TimesLTStd-Roman"/>
            </a:endParaRPr>
          </a:p>
          <a:p>
            <a:pPr marL="285750" indent="-285750">
              <a:buFont typeface="Arial" panose="020B0604020202020204" pitchFamily="34" charset="0"/>
              <a:buChar char="•"/>
            </a:pPr>
            <a:r>
              <a:rPr lang="en-IN" dirty="0">
                <a:latin typeface="TimesLTStd-Roman"/>
              </a:rPr>
              <a:t>The doping level of the collector is intermediate, between the heavy doping of the emitter and the light doping of the base.</a:t>
            </a:r>
            <a:endParaRPr lang="en-IN" dirty="0"/>
          </a:p>
        </p:txBody>
      </p:sp>
      <p:pic>
        <p:nvPicPr>
          <p:cNvPr id="3076" name="Picture 4" descr="bipolar transistor construction"/>
          <p:cNvPicPr>
            <a:picLocks noChangeAspect="1" noChangeArrowheads="1"/>
          </p:cNvPicPr>
          <p:nvPr/>
        </p:nvPicPr>
        <p:blipFill rotWithShape="1">
          <a:blip r:embed="rId3">
            <a:extLst>
              <a:ext uri="{28A0092B-C50C-407E-A947-70E740481C1C}">
                <a14:useLocalDpi xmlns:a14="http://schemas.microsoft.com/office/drawing/2010/main" val="0"/>
              </a:ext>
            </a:extLst>
          </a:blip>
          <a:srcRect b="36346"/>
          <a:stretch/>
        </p:blipFill>
        <p:spPr bwMode="auto">
          <a:xfrm>
            <a:off x="3674518" y="3405187"/>
            <a:ext cx="4895850" cy="3086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3759" y="4114800"/>
            <a:ext cx="3124200" cy="1200329"/>
          </a:xfrm>
          <a:prstGeom prst="rect">
            <a:avLst/>
          </a:prstGeom>
          <a:noFill/>
        </p:spPr>
        <p:txBody>
          <a:bodyPr wrap="square" rtlCol="0">
            <a:spAutoFit/>
          </a:bodyPr>
          <a:lstStyle/>
          <a:p>
            <a:r>
              <a:rPr lang="en-US" b="1" u="sng" dirty="0"/>
              <a:t>Why called as Bipolar?</a:t>
            </a:r>
          </a:p>
          <a:p>
            <a:endParaRPr lang="en-US" dirty="0"/>
          </a:p>
          <a:p>
            <a:r>
              <a:rPr lang="en-US" dirty="0"/>
              <a:t> </a:t>
            </a:r>
            <a:r>
              <a:rPr lang="en-US" i="1" dirty="0">
                <a:solidFill>
                  <a:srgbClr val="FF0000"/>
                </a:solidFill>
              </a:rPr>
              <a:t>Operation depends on Free Electrons and Holes</a:t>
            </a:r>
            <a:endParaRPr lang="en-IN" i="1" dirty="0">
              <a:solidFill>
                <a:srgbClr val="FF0000"/>
              </a:solidFill>
            </a:endParaRPr>
          </a:p>
        </p:txBody>
      </p:sp>
    </p:spTree>
    <p:extLst>
      <p:ext uri="{BB962C8B-B14F-4D97-AF65-F5344CB8AC3E}">
        <p14:creationId xmlns:p14="http://schemas.microsoft.com/office/powerpoint/2010/main" val="252686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F8EE39-C4D8-4530-80B7-BE085B6830B4}"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41</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Transistors </a:t>
            </a:r>
          </a:p>
        </p:txBody>
      </p:sp>
      <p:pic>
        <p:nvPicPr>
          <p:cNvPr id="6" name="Picture 5"/>
          <p:cNvPicPr>
            <a:picLocks noChangeAspect="1"/>
          </p:cNvPicPr>
          <p:nvPr/>
        </p:nvPicPr>
        <p:blipFill rotWithShape="1">
          <a:blip r:embed="rId3"/>
          <a:srcRect l="4066"/>
          <a:stretch/>
        </p:blipFill>
        <p:spPr>
          <a:xfrm>
            <a:off x="176018" y="1383632"/>
            <a:ext cx="4319782" cy="2514600"/>
          </a:xfrm>
          <a:prstGeom prst="rect">
            <a:avLst/>
          </a:prstGeom>
        </p:spPr>
      </p:pic>
      <p:pic>
        <p:nvPicPr>
          <p:cNvPr id="7" name="Picture 6"/>
          <p:cNvPicPr>
            <a:picLocks noChangeAspect="1"/>
          </p:cNvPicPr>
          <p:nvPr/>
        </p:nvPicPr>
        <p:blipFill rotWithShape="1">
          <a:blip r:embed="rId4"/>
          <a:srcRect l="12857"/>
          <a:stretch/>
        </p:blipFill>
        <p:spPr>
          <a:xfrm>
            <a:off x="4515853" y="1419727"/>
            <a:ext cx="4648200" cy="2695575"/>
          </a:xfrm>
          <a:prstGeom prst="rect">
            <a:avLst/>
          </a:prstGeom>
        </p:spPr>
      </p:pic>
      <p:pic>
        <p:nvPicPr>
          <p:cNvPr id="9" name="Picture 8"/>
          <p:cNvPicPr>
            <a:picLocks noChangeAspect="1"/>
          </p:cNvPicPr>
          <p:nvPr/>
        </p:nvPicPr>
        <p:blipFill rotWithShape="1">
          <a:blip r:embed="rId5"/>
          <a:srcRect l="6554" r="2060" b="2915"/>
          <a:stretch/>
        </p:blipFill>
        <p:spPr>
          <a:xfrm>
            <a:off x="4114800" y="3946359"/>
            <a:ext cx="4267200" cy="2529853"/>
          </a:xfrm>
          <a:prstGeom prst="rect">
            <a:avLst/>
          </a:prstGeom>
        </p:spPr>
      </p:pic>
    </p:spTree>
    <p:extLst>
      <p:ext uri="{BB962C8B-B14F-4D97-AF65-F5344CB8AC3E}">
        <p14:creationId xmlns:p14="http://schemas.microsoft.com/office/powerpoint/2010/main" val="327178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5490B5-AD56-4F46-9362-ED74BD7E2EA7}"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42</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Transistors </a:t>
            </a:r>
          </a:p>
        </p:txBody>
      </p:sp>
      <p:pic>
        <p:nvPicPr>
          <p:cNvPr id="11" name="Picture 10"/>
          <p:cNvPicPr>
            <a:picLocks noChangeAspect="1"/>
          </p:cNvPicPr>
          <p:nvPr/>
        </p:nvPicPr>
        <p:blipFill>
          <a:blip r:embed="rId3"/>
          <a:stretch>
            <a:fillRect/>
          </a:stretch>
        </p:blipFill>
        <p:spPr>
          <a:xfrm>
            <a:off x="473242" y="1676400"/>
            <a:ext cx="2729345" cy="3048000"/>
          </a:xfrm>
          <a:prstGeom prst="rect">
            <a:avLst/>
          </a:prstGeom>
        </p:spPr>
      </p:pic>
      <p:pic>
        <p:nvPicPr>
          <p:cNvPr id="12" name="Picture 11"/>
          <p:cNvPicPr>
            <a:picLocks noChangeAspect="1"/>
          </p:cNvPicPr>
          <p:nvPr/>
        </p:nvPicPr>
        <p:blipFill>
          <a:blip r:embed="rId4"/>
          <a:stretch>
            <a:fillRect/>
          </a:stretch>
        </p:blipFill>
        <p:spPr>
          <a:xfrm>
            <a:off x="2964109" y="1524000"/>
            <a:ext cx="2772809" cy="3285176"/>
          </a:xfrm>
          <a:prstGeom prst="rect">
            <a:avLst/>
          </a:prstGeom>
        </p:spPr>
      </p:pic>
      <p:sp>
        <p:nvSpPr>
          <p:cNvPr id="13" name="TextBox 12"/>
          <p:cNvSpPr txBox="1"/>
          <p:nvPr/>
        </p:nvSpPr>
        <p:spPr>
          <a:xfrm>
            <a:off x="914400" y="4953000"/>
            <a:ext cx="2438400" cy="369332"/>
          </a:xfrm>
          <a:prstGeom prst="rect">
            <a:avLst/>
          </a:prstGeom>
          <a:noFill/>
        </p:spPr>
        <p:txBody>
          <a:bodyPr wrap="square" rtlCol="0">
            <a:spAutoFit/>
          </a:bodyPr>
          <a:lstStyle/>
          <a:p>
            <a:r>
              <a:rPr lang="en-US" dirty="0"/>
              <a:t>Conventional Current</a:t>
            </a:r>
            <a:endParaRPr lang="en-IN" dirty="0"/>
          </a:p>
        </p:txBody>
      </p:sp>
      <p:sp>
        <p:nvSpPr>
          <p:cNvPr id="14" name="TextBox 13"/>
          <p:cNvSpPr txBox="1"/>
          <p:nvPr/>
        </p:nvSpPr>
        <p:spPr>
          <a:xfrm>
            <a:off x="4114800" y="4948989"/>
            <a:ext cx="2438400" cy="369332"/>
          </a:xfrm>
          <a:prstGeom prst="rect">
            <a:avLst/>
          </a:prstGeom>
          <a:noFill/>
        </p:spPr>
        <p:txBody>
          <a:bodyPr wrap="square" rtlCol="0">
            <a:spAutoFit/>
          </a:bodyPr>
          <a:lstStyle/>
          <a:p>
            <a:r>
              <a:rPr lang="en-US" dirty="0"/>
              <a:t>Electron Flow</a:t>
            </a:r>
            <a:endParaRPr lang="en-IN" dirty="0"/>
          </a:p>
        </p:txBody>
      </p:sp>
      <p:pic>
        <p:nvPicPr>
          <p:cNvPr id="15" name="Picture 14"/>
          <p:cNvPicPr>
            <a:picLocks noChangeAspect="1"/>
          </p:cNvPicPr>
          <p:nvPr/>
        </p:nvPicPr>
        <p:blipFill>
          <a:blip r:embed="rId5"/>
          <a:stretch>
            <a:fillRect/>
          </a:stretch>
        </p:blipFill>
        <p:spPr>
          <a:xfrm>
            <a:off x="6096000" y="2942222"/>
            <a:ext cx="2669508" cy="639178"/>
          </a:xfrm>
          <a:prstGeom prst="rect">
            <a:avLst/>
          </a:prstGeom>
        </p:spPr>
      </p:pic>
      <p:pic>
        <p:nvPicPr>
          <p:cNvPr id="16" name="Picture 15"/>
          <p:cNvPicPr>
            <a:picLocks noChangeAspect="1"/>
          </p:cNvPicPr>
          <p:nvPr/>
        </p:nvPicPr>
        <p:blipFill>
          <a:blip r:embed="rId6"/>
          <a:stretch>
            <a:fillRect/>
          </a:stretch>
        </p:blipFill>
        <p:spPr>
          <a:xfrm>
            <a:off x="6667500" y="3581400"/>
            <a:ext cx="1306286" cy="609600"/>
          </a:xfrm>
          <a:prstGeom prst="rect">
            <a:avLst/>
          </a:prstGeom>
        </p:spPr>
      </p:pic>
      <p:pic>
        <p:nvPicPr>
          <p:cNvPr id="17" name="Picture 16"/>
          <p:cNvPicPr>
            <a:picLocks noChangeAspect="1"/>
          </p:cNvPicPr>
          <p:nvPr/>
        </p:nvPicPr>
        <p:blipFill>
          <a:blip r:embed="rId7"/>
          <a:stretch>
            <a:fillRect/>
          </a:stretch>
        </p:blipFill>
        <p:spPr>
          <a:xfrm>
            <a:off x="6391329" y="4348466"/>
            <a:ext cx="1695341" cy="838146"/>
          </a:xfrm>
          <a:prstGeom prst="rect">
            <a:avLst/>
          </a:prstGeom>
        </p:spPr>
      </p:pic>
      <p:pic>
        <p:nvPicPr>
          <p:cNvPr id="18" name="Picture 17"/>
          <p:cNvPicPr>
            <a:picLocks noChangeAspect="1"/>
          </p:cNvPicPr>
          <p:nvPr/>
        </p:nvPicPr>
        <p:blipFill>
          <a:blip r:embed="rId8"/>
          <a:stretch>
            <a:fillRect/>
          </a:stretch>
        </p:blipFill>
        <p:spPr>
          <a:xfrm>
            <a:off x="6667500" y="5207918"/>
            <a:ext cx="1610164" cy="745760"/>
          </a:xfrm>
          <a:prstGeom prst="rect">
            <a:avLst/>
          </a:prstGeom>
        </p:spPr>
      </p:pic>
      <p:sp>
        <p:nvSpPr>
          <p:cNvPr id="2" name="TextBox 1"/>
          <p:cNvSpPr txBox="1"/>
          <p:nvPr/>
        </p:nvSpPr>
        <p:spPr>
          <a:xfrm>
            <a:off x="6426586" y="5209602"/>
            <a:ext cx="2188564" cy="777679"/>
          </a:xfrm>
          <a:prstGeom prst="rect">
            <a:avLst/>
          </a:prstGeom>
          <a:noFill/>
          <a:ln>
            <a:solidFill>
              <a:srgbClr val="FF0000"/>
            </a:solidFill>
          </a:ln>
        </p:spPr>
        <p:txBody>
          <a:bodyPr wrap="square" rtlCol="0">
            <a:spAutoFit/>
          </a:bodyPr>
          <a:lstStyle/>
          <a:p>
            <a:endParaRPr lang="en-US" dirty="0"/>
          </a:p>
        </p:txBody>
      </p:sp>
      <p:sp>
        <p:nvSpPr>
          <p:cNvPr id="6" name="TextBox 5"/>
          <p:cNvSpPr txBox="1"/>
          <p:nvPr/>
        </p:nvSpPr>
        <p:spPr>
          <a:xfrm>
            <a:off x="1295400" y="5598441"/>
            <a:ext cx="4191000" cy="923330"/>
          </a:xfrm>
          <a:prstGeom prst="rect">
            <a:avLst/>
          </a:prstGeom>
          <a:noFill/>
        </p:spPr>
        <p:txBody>
          <a:bodyPr wrap="square" rtlCol="0">
            <a:spAutoFit/>
          </a:bodyPr>
          <a:lstStyle/>
          <a:p>
            <a:r>
              <a:rPr lang="el-GR" dirty="0">
                <a:solidFill>
                  <a:srgbClr val="FF0000"/>
                </a:solidFill>
              </a:rPr>
              <a:t>β</a:t>
            </a:r>
            <a:r>
              <a:rPr lang="en-US" baseline="-25000" dirty="0">
                <a:solidFill>
                  <a:srgbClr val="FF0000"/>
                </a:solidFill>
              </a:rPr>
              <a:t>dc</a:t>
            </a:r>
            <a:r>
              <a:rPr lang="en-US" dirty="0"/>
              <a:t>  is the current gain of the transistor – A small base current controls much larger collector current</a:t>
            </a:r>
          </a:p>
        </p:txBody>
      </p:sp>
    </p:spTree>
    <p:extLst>
      <p:ext uri="{BB962C8B-B14F-4D97-AF65-F5344CB8AC3E}">
        <p14:creationId xmlns:p14="http://schemas.microsoft.com/office/powerpoint/2010/main" val="2060851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B1199D9-6EC9-40A6-A341-33774F867678}"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43</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Transistors </a:t>
            </a:r>
          </a:p>
        </p:txBody>
      </p:sp>
      <p:pic>
        <p:nvPicPr>
          <p:cNvPr id="2" name="Picture 1"/>
          <p:cNvPicPr>
            <a:picLocks noChangeAspect="1"/>
          </p:cNvPicPr>
          <p:nvPr/>
        </p:nvPicPr>
        <p:blipFill>
          <a:blip r:embed="rId3"/>
          <a:stretch>
            <a:fillRect/>
          </a:stretch>
        </p:blipFill>
        <p:spPr>
          <a:xfrm>
            <a:off x="433137" y="1752600"/>
            <a:ext cx="8215509" cy="2057400"/>
          </a:xfrm>
          <a:prstGeom prst="rect">
            <a:avLst/>
          </a:prstGeom>
        </p:spPr>
      </p:pic>
    </p:spTree>
    <p:extLst>
      <p:ext uri="{BB962C8B-B14F-4D97-AF65-F5344CB8AC3E}">
        <p14:creationId xmlns:p14="http://schemas.microsoft.com/office/powerpoint/2010/main" val="2148084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5A6E184-67B9-48FB-96CF-F8E0B4E0D8AE}"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44</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Transistors </a:t>
            </a:r>
          </a:p>
        </p:txBody>
      </p:sp>
      <p:pic>
        <p:nvPicPr>
          <p:cNvPr id="6" name="Picture 5"/>
          <p:cNvPicPr>
            <a:picLocks noChangeAspect="1"/>
          </p:cNvPicPr>
          <p:nvPr/>
        </p:nvPicPr>
        <p:blipFill rotWithShape="1">
          <a:blip r:embed="rId3"/>
          <a:srcRect l="4066"/>
          <a:stretch/>
        </p:blipFill>
        <p:spPr>
          <a:xfrm>
            <a:off x="176018" y="1383632"/>
            <a:ext cx="4319782" cy="2514600"/>
          </a:xfrm>
          <a:prstGeom prst="rect">
            <a:avLst/>
          </a:prstGeom>
        </p:spPr>
      </p:pic>
      <p:pic>
        <p:nvPicPr>
          <p:cNvPr id="2" name="Picture 1"/>
          <p:cNvPicPr>
            <a:picLocks noChangeAspect="1"/>
          </p:cNvPicPr>
          <p:nvPr/>
        </p:nvPicPr>
        <p:blipFill>
          <a:blip r:embed="rId4"/>
          <a:stretch>
            <a:fillRect/>
          </a:stretch>
        </p:blipFill>
        <p:spPr>
          <a:xfrm>
            <a:off x="176018" y="3898232"/>
            <a:ext cx="3010528" cy="2419174"/>
          </a:xfrm>
          <a:prstGeom prst="rect">
            <a:avLst/>
          </a:prstGeom>
        </p:spPr>
      </p:pic>
      <p:pic>
        <p:nvPicPr>
          <p:cNvPr id="10" name="Picture 9"/>
          <p:cNvPicPr>
            <a:picLocks noChangeAspect="1"/>
          </p:cNvPicPr>
          <p:nvPr/>
        </p:nvPicPr>
        <p:blipFill rotWithShape="1">
          <a:blip r:embed="rId5"/>
          <a:srcRect l="10416" r="3603" b="4735"/>
          <a:stretch/>
        </p:blipFill>
        <p:spPr>
          <a:xfrm>
            <a:off x="4449050" y="3139065"/>
            <a:ext cx="4114801" cy="3163477"/>
          </a:xfrm>
          <a:prstGeom prst="rect">
            <a:avLst/>
          </a:prstGeom>
        </p:spPr>
      </p:pic>
      <p:pic>
        <p:nvPicPr>
          <p:cNvPr id="11" name="Picture 10"/>
          <p:cNvPicPr>
            <a:picLocks noChangeAspect="1"/>
          </p:cNvPicPr>
          <p:nvPr/>
        </p:nvPicPr>
        <p:blipFill>
          <a:blip r:embed="rId6"/>
          <a:stretch>
            <a:fillRect/>
          </a:stretch>
        </p:blipFill>
        <p:spPr>
          <a:xfrm>
            <a:off x="4495800" y="1499110"/>
            <a:ext cx="3750640" cy="1433413"/>
          </a:xfrm>
          <a:prstGeom prst="rect">
            <a:avLst/>
          </a:prstGeom>
        </p:spPr>
      </p:pic>
    </p:spTree>
    <p:extLst>
      <p:ext uri="{BB962C8B-B14F-4D97-AF65-F5344CB8AC3E}">
        <p14:creationId xmlns:p14="http://schemas.microsoft.com/office/powerpoint/2010/main" val="4252532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26C5821-D55F-45D7-8F96-D5121CE7777B}"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45</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Transistors </a:t>
            </a:r>
          </a:p>
        </p:txBody>
      </p:sp>
      <p:pic>
        <p:nvPicPr>
          <p:cNvPr id="11" name="Picture 10"/>
          <p:cNvPicPr>
            <a:picLocks noChangeAspect="1"/>
          </p:cNvPicPr>
          <p:nvPr/>
        </p:nvPicPr>
        <p:blipFill>
          <a:blip r:embed="rId3"/>
          <a:stretch>
            <a:fillRect/>
          </a:stretch>
        </p:blipFill>
        <p:spPr>
          <a:xfrm>
            <a:off x="270187" y="1554018"/>
            <a:ext cx="3750640" cy="1433413"/>
          </a:xfrm>
          <a:prstGeom prst="rect">
            <a:avLst/>
          </a:prstGeom>
        </p:spPr>
      </p:pic>
      <p:sp>
        <p:nvSpPr>
          <p:cNvPr id="7" name="Rectangle 6"/>
          <p:cNvSpPr/>
          <p:nvPr/>
        </p:nvSpPr>
        <p:spPr>
          <a:xfrm>
            <a:off x="481013" y="2969975"/>
            <a:ext cx="3328988" cy="3416320"/>
          </a:xfrm>
          <a:prstGeom prst="rect">
            <a:avLst/>
          </a:prstGeom>
        </p:spPr>
        <p:txBody>
          <a:bodyPr wrap="square">
            <a:spAutoFit/>
          </a:bodyPr>
          <a:lstStyle/>
          <a:p>
            <a:pPr>
              <a:buFont typeface="Arial" panose="020B0604020202020204" pitchFamily="34" charset="0"/>
              <a:buChar char="•"/>
            </a:pPr>
            <a:r>
              <a:rPr lang="en-IN" b="1" dirty="0">
                <a:solidFill>
                  <a:srgbClr val="333333"/>
                </a:solidFill>
                <a:latin typeface="Helvetica Neue"/>
              </a:rPr>
              <a:t>Saturation</a:t>
            </a:r>
            <a:r>
              <a:rPr lang="en-IN" dirty="0">
                <a:solidFill>
                  <a:srgbClr val="333333"/>
                </a:solidFill>
                <a:latin typeface="Helvetica Neue"/>
              </a:rPr>
              <a:t> – The transistor acts like a </a:t>
            </a:r>
            <a:r>
              <a:rPr lang="en-IN" b="1" dirty="0">
                <a:solidFill>
                  <a:srgbClr val="333333"/>
                </a:solidFill>
                <a:latin typeface="Helvetica Neue"/>
              </a:rPr>
              <a:t>short circuit</a:t>
            </a:r>
            <a:r>
              <a:rPr lang="en-IN" dirty="0">
                <a:solidFill>
                  <a:srgbClr val="333333"/>
                </a:solidFill>
                <a:latin typeface="Helvetica Neue"/>
              </a:rPr>
              <a:t>. Current freely flows from collector to emitter.</a:t>
            </a:r>
          </a:p>
          <a:p>
            <a:pPr>
              <a:buFont typeface="Arial" panose="020B0604020202020204" pitchFamily="34" charset="0"/>
              <a:buChar char="•"/>
            </a:pPr>
            <a:r>
              <a:rPr lang="en-IN" b="1" dirty="0">
                <a:solidFill>
                  <a:srgbClr val="333333"/>
                </a:solidFill>
                <a:latin typeface="Helvetica Neue"/>
              </a:rPr>
              <a:t>Cut-off</a:t>
            </a:r>
            <a:r>
              <a:rPr lang="en-IN" dirty="0">
                <a:solidFill>
                  <a:srgbClr val="333333"/>
                </a:solidFill>
                <a:latin typeface="Helvetica Neue"/>
              </a:rPr>
              <a:t> – The transistor acts like an </a:t>
            </a:r>
            <a:r>
              <a:rPr lang="en-IN" b="1" dirty="0">
                <a:solidFill>
                  <a:srgbClr val="333333"/>
                </a:solidFill>
                <a:latin typeface="Helvetica Neue"/>
              </a:rPr>
              <a:t>open circuit</a:t>
            </a:r>
            <a:r>
              <a:rPr lang="en-IN" dirty="0">
                <a:solidFill>
                  <a:srgbClr val="333333"/>
                </a:solidFill>
                <a:latin typeface="Helvetica Neue"/>
              </a:rPr>
              <a:t>. No current flows from collector to emitter.</a:t>
            </a:r>
          </a:p>
          <a:p>
            <a:pPr>
              <a:buFont typeface="Arial" panose="020B0604020202020204" pitchFamily="34" charset="0"/>
              <a:buChar char="•"/>
            </a:pPr>
            <a:r>
              <a:rPr lang="en-IN" b="1" dirty="0">
                <a:solidFill>
                  <a:srgbClr val="333333"/>
                </a:solidFill>
                <a:latin typeface="Helvetica Neue"/>
              </a:rPr>
              <a:t>Active</a:t>
            </a:r>
            <a:r>
              <a:rPr lang="en-IN" dirty="0">
                <a:solidFill>
                  <a:srgbClr val="333333"/>
                </a:solidFill>
                <a:latin typeface="Helvetica Neue"/>
              </a:rPr>
              <a:t> – The current from collector to emitter is </a:t>
            </a:r>
            <a:r>
              <a:rPr lang="en-IN" b="1" dirty="0">
                <a:solidFill>
                  <a:srgbClr val="333333"/>
                </a:solidFill>
                <a:latin typeface="Helvetica Neue"/>
              </a:rPr>
              <a:t>proportional</a:t>
            </a:r>
            <a:r>
              <a:rPr lang="en-IN" dirty="0">
                <a:solidFill>
                  <a:srgbClr val="333333"/>
                </a:solidFill>
                <a:latin typeface="Helvetica Neue"/>
              </a:rPr>
              <a:t> to the current flowing into the base.</a:t>
            </a:r>
            <a:endParaRPr lang="en-IN" b="0" i="0" dirty="0">
              <a:solidFill>
                <a:srgbClr val="333333"/>
              </a:solidFill>
              <a:effectLst/>
              <a:latin typeface="Helvetica Neue"/>
            </a:endParaRPr>
          </a:p>
        </p:txBody>
      </p:sp>
      <p:pic>
        <p:nvPicPr>
          <p:cNvPr id="9" name="Picture 8"/>
          <p:cNvPicPr>
            <a:picLocks noChangeAspect="1"/>
          </p:cNvPicPr>
          <p:nvPr/>
        </p:nvPicPr>
        <p:blipFill rotWithShape="1">
          <a:blip r:embed="rId4"/>
          <a:srcRect l="6113" t="26618" b="16597"/>
          <a:stretch/>
        </p:blipFill>
        <p:spPr>
          <a:xfrm>
            <a:off x="4343400" y="4434850"/>
            <a:ext cx="4029075" cy="1829563"/>
          </a:xfrm>
          <a:prstGeom prst="rect">
            <a:avLst/>
          </a:prstGeom>
        </p:spPr>
      </p:pic>
      <p:pic>
        <p:nvPicPr>
          <p:cNvPr id="10" name="Picture 9"/>
          <p:cNvPicPr>
            <a:picLocks noChangeAspect="1"/>
          </p:cNvPicPr>
          <p:nvPr/>
        </p:nvPicPr>
        <p:blipFill rotWithShape="1">
          <a:blip r:embed="rId5"/>
          <a:srcRect l="10416" r="3603" b="4735"/>
          <a:stretch/>
        </p:blipFill>
        <p:spPr>
          <a:xfrm>
            <a:off x="4495801" y="1569899"/>
            <a:ext cx="3643312" cy="2800994"/>
          </a:xfrm>
          <a:prstGeom prst="rect">
            <a:avLst/>
          </a:prstGeom>
        </p:spPr>
      </p:pic>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1196846" y="2338389"/>
              <a:ext cx="360" cy="360"/>
            </p14:xfrm>
          </p:contentPart>
        </mc:Choice>
        <mc:Fallback xmlns="">
          <p:pic>
            <p:nvPicPr>
              <p:cNvPr id="29" name="Ink 28"/>
              <p:cNvPicPr/>
              <p:nvPr/>
            </p:nvPicPr>
            <p:blipFill>
              <a:blip r:embed="rId9"/>
              <a:stretch>
                <a:fillRect/>
              </a:stretch>
            </p:blipFill>
            <p:spPr>
              <a:xfrm>
                <a:off x="1190006" y="2331549"/>
                <a:ext cx="1404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p14:cNvContentPartPr/>
              <p14:nvPr/>
            </p14:nvContentPartPr>
            <p14:xfrm>
              <a:off x="7533206" y="3866229"/>
              <a:ext cx="150120" cy="109080"/>
            </p14:xfrm>
          </p:contentPart>
        </mc:Choice>
        <mc:Fallback xmlns="">
          <p:pic>
            <p:nvPicPr>
              <p:cNvPr id="35" name="Ink 34"/>
              <p:cNvPicPr/>
              <p:nvPr/>
            </p:nvPicPr>
            <p:blipFill>
              <a:blip r:embed="rId15"/>
              <a:stretch>
                <a:fillRect/>
              </a:stretch>
            </p:blipFill>
            <p:spPr>
              <a:xfrm>
                <a:off x="7524926" y="3860109"/>
                <a:ext cx="1638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p14:cNvContentPartPr/>
              <p14:nvPr/>
            </p14:nvContentPartPr>
            <p14:xfrm>
              <a:off x="7513406" y="3946149"/>
              <a:ext cx="112320" cy="165240"/>
            </p14:xfrm>
          </p:contentPart>
        </mc:Choice>
        <mc:Fallback xmlns="">
          <p:pic>
            <p:nvPicPr>
              <p:cNvPr id="36" name="Ink 35"/>
              <p:cNvPicPr/>
              <p:nvPr/>
            </p:nvPicPr>
            <p:blipFill>
              <a:blip r:embed="rId17"/>
              <a:stretch>
                <a:fillRect/>
              </a:stretch>
            </p:blipFill>
            <p:spPr>
              <a:xfrm>
                <a:off x="7505126" y="3935349"/>
                <a:ext cx="1317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p14:cNvContentPartPr/>
              <p14:nvPr/>
            </p14:nvContentPartPr>
            <p14:xfrm>
              <a:off x="6462926" y="5400549"/>
              <a:ext cx="5400" cy="360"/>
            </p14:xfrm>
          </p:contentPart>
        </mc:Choice>
        <mc:Fallback xmlns="">
          <p:pic>
            <p:nvPicPr>
              <p:cNvPr id="39" name="Ink 38"/>
              <p:cNvPicPr/>
              <p:nvPr/>
            </p:nvPicPr>
            <p:blipFill>
              <a:blip r:embed="rId23"/>
              <a:stretch>
                <a:fillRect/>
              </a:stretch>
            </p:blipFill>
            <p:spPr>
              <a:xfrm>
                <a:off x="6459686" y="5394429"/>
                <a:ext cx="147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p14:cNvContentPartPr/>
              <p14:nvPr/>
            </p14:nvContentPartPr>
            <p14:xfrm>
              <a:off x="6432326" y="5428269"/>
              <a:ext cx="49680" cy="76320"/>
            </p14:xfrm>
          </p:contentPart>
        </mc:Choice>
        <mc:Fallback xmlns="">
          <p:pic>
            <p:nvPicPr>
              <p:cNvPr id="41" name="Ink 40"/>
              <p:cNvPicPr/>
              <p:nvPr/>
            </p:nvPicPr>
            <p:blipFill>
              <a:blip r:embed="rId27"/>
              <a:stretch>
                <a:fillRect/>
              </a:stretch>
            </p:blipFill>
            <p:spPr>
              <a:xfrm>
                <a:off x="6422606" y="5419269"/>
                <a:ext cx="68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p14:cNvContentPartPr/>
              <p14:nvPr/>
            </p14:nvContentPartPr>
            <p14:xfrm>
              <a:off x="5153246" y="6140709"/>
              <a:ext cx="456120" cy="38520"/>
            </p14:xfrm>
          </p:contentPart>
        </mc:Choice>
        <mc:Fallback xmlns="">
          <p:pic>
            <p:nvPicPr>
              <p:cNvPr id="44" name="Ink 43"/>
              <p:cNvPicPr/>
              <p:nvPr/>
            </p:nvPicPr>
            <p:blipFill>
              <a:blip r:embed="rId33"/>
              <a:stretch>
                <a:fillRect/>
              </a:stretch>
            </p:blipFill>
            <p:spPr>
              <a:xfrm>
                <a:off x="5143886" y="6129909"/>
                <a:ext cx="474120" cy="53280"/>
              </a:xfrm>
              <a:prstGeom prst="rect">
                <a:avLst/>
              </a:prstGeom>
            </p:spPr>
          </p:pic>
        </mc:Fallback>
      </mc:AlternateContent>
    </p:spTree>
    <p:extLst>
      <p:ext uri="{BB962C8B-B14F-4D97-AF65-F5344CB8AC3E}">
        <p14:creationId xmlns:p14="http://schemas.microsoft.com/office/powerpoint/2010/main" val="648443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506D0A8-6178-4301-B71D-13FBAD227357}"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46</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Transistor as a switch</a:t>
            </a:r>
          </a:p>
        </p:txBody>
      </p:sp>
      <p:pic>
        <p:nvPicPr>
          <p:cNvPr id="7" name="Picture 6"/>
          <p:cNvPicPr>
            <a:picLocks noChangeAspect="1"/>
          </p:cNvPicPr>
          <p:nvPr/>
        </p:nvPicPr>
        <p:blipFill>
          <a:blip r:embed="rId3"/>
          <a:stretch>
            <a:fillRect/>
          </a:stretch>
        </p:blipFill>
        <p:spPr>
          <a:xfrm>
            <a:off x="1483768" y="1752599"/>
            <a:ext cx="3469232" cy="4433523"/>
          </a:xfrm>
          <a:prstGeom prst="rect">
            <a:avLst/>
          </a:prstGeom>
        </p:spPr>
      </p:pic>
      <p:sp>
        <p:nvSpPr>
          <p:cNvPr id="9" name="Rectangle 8"/>
          <p:cNvSpPr/>
          <p:nvPr/>
        </p:nvSpPr>
        <p:spPr>
          <a:xfrm>
            <a:off x="1295400" y="32004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55006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F9D351-BED4-414F-B059-363225EB16B9}"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47</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Field Effect transistors (unipolar)</a:t>
            </a:r>
          </a:p>
        </p:txBody>
      </p:sp>
      <p:sp>
        <p:nvSpPr>
          <p:cNvPr id="9" name="Rectangle 8"/>
          <p:cNvSpPr/>
          <p:nvPr/>
        </p:nvSpPr>
        <p:spPr>
          <a:xfrm>
            <a:off x="1295400" y="32004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3"/>
          <a:stretch>
            <a:fillRect/>
          </a:stretch>
        </p:blipFill>
        <p:spPr>
          <a:xfrm>
            <a:off x="621916" y="1523405"/>
            <a:ext cx="3760587" cy="2286000"/>
          </a:xfrm>
          <a:prstGeom prst="rect">
            <a:avLst/>
          </a:prstGeom>
        </p:spPr>
      </p:pic>
      <p:pic>
        <p:nvPicPr>
          <p:cNvPr id="10" name="Picture 9"/>
          <p:cNvPicPr>
            <a:picLocks noChangeAspect="1"/>
          </p:cNvPicPr>
          <p:nvPr/>
        </p:nvPicPr>
        <p:blipFill>
          <a:blip r:embed="rId4"/>
          <a:stretch>
            <a:fillRect/>
          </a:stretch>
        </p:blipFill>
        <p:spPr>
          <a:xfrm>
            <a:off x="4950868" y="1590675"/>
            <a:ext cx="3600450" cy="2524125"/>
          </a:xfrm>
          <a:prstGeom prst="rect">
            <a:avLst/>
          </a:prstGeom>
        </p:spPr>
      </p:pic>
      <p:sp>
        <p:nvSpPr>
          <p:cNvPr id="11" name="Rectangle 10"/>
          <p:cNvSpPr/>
          <p:nvPr/>
        </p:nvSpPr>
        <p:spPr>
          <a:xfrm>
            <a:off x="4494049" y="4114800"/>
            <a:ext cx="4142994" cy="369332"/>
          </a:xfrm>
          <a:prstGeom prst="rect">
            <a:avLst/>
          </a:prstGeom>
        </p:spPr>
        <p:txBody>
          <a:bodyPr wrap="none">
            <a:spAutoFit/>
          </a:bodyPr>
          <a:lstStyle/>
          <a:p>
            <a:r>
              <a:rPr lang="en-IN" b="1" dirty="0">
                <a:solidFill>
                  <a:srgbClr val="9A335A"/>
                </a:solidFill>
                <a:latin typeface="ProximaNova-Bold"/>
              </a:rPr>
              <a:t>Gate Voltage Controls Drain Current</a:t>
            </a:r>
            <a:endParaRPr lang="en-IN" dirty="0"/>
          </a:p>
        </p:txBody>
      </p:sp>
      <p:sp>
        <p:nvSpPr>
          <p:cNvPr id="12" name="TextBox 11"/>
          <p:cNvSpPr txBox="1"/>
          <p:nvPr/>
        </p:nvSpPr>
        <p:spPr>
          <a:xfrm>
            <a:off x="457200" y="4505235"/>
            <a:ext cx="3124200" cy="1200329"/>
          </a:xfrm>
          <a:prstGeom prst="rect">
            <a:avLst/>
          </a:prstGeom>
          <a:noFill/>
        </p:spPr>
        <p:txBody>
          <a:bodyPr wrap="square" rtlCol="0">
            <a:spAutoFit/>
          </a:bodyPr>
          <a:lstStyle/>
          <a:p>
            <a:r>
              <a:rPr lang="en-US" b="1" u="sng" dirty="0"/>
              <a:t>Why called as Unipolar?</a:t>
            </a:r>
          </a:p>
          <a:p>
            <a:endParaRPr lang="en-US" dirty="0"/>
          </a:p>
          <a:p>
            <a:r>
              <a:rPr lang="en-US" dirty="0"/>
              <a:t> </a:t>
            </a:r>
            <a:r>
              <a:rPr lang="en-US" i="1" dirty="0">
                <a:solidFill>
                  <a:srgbClr val="FF0000"/>
                </a:solidFill>
              </a:rPr>
              <a:t>Operation depends on either  Free Electrons or  Holes</a:t>
            </a:r>
            <a:endParaRPr lang="en-IN" i="1" dirty="0">
              <a:solidFill>
                <a:srgbClr val="FF0000"/>
              </a:solidFill>
            </a:endParaRPr>
          </a:p>
        </p:txBody>
      </p:sp>
      <p:sp>
        <p:nvSpPr>
          <p:cNvPr id="7" name="TextBox 6"/>
          <p:cNvSpPr txBox="1"/>
          <p:nvPr/>
        </p:nvSpPr>
        <p:spPr>
          <a:xfrm>
            <a:off x="4382503" y="4876800"/>
            <a:ext cx="3618497" cy="646331"/>
          </a:xfrm>
          <a:prstGeom prst="rect">
            <a:avLst/>
          </a:prstGeom>
          <a:noFill/>
        </p:spPr>
        <p:txBody>
          <a:bodyPr wrap="square" rtlCol="0">
            <a:spAutoFit/>
          </a:bodyPr>
          <a:lstStyle/>
          <a:p>
            <a:r>
              <a:rPr lang="en-US" dirty="0"/>
              <a:t>Much faster switching circuit than BJTs.</a:t>
            </a:r>
            <a:endParaRPr lang="en-IN" dirty="0"/>
          </a:p>
        </p:txBody>
      </p:sp>
      <p:pic>
        <p:nvPicPr>
          <p:cNvPr id="2" name="Picture 1"/>
          <p:cNvPicPr>
            <a:picLocks noChangeAspect="1"/>
          </p:cNvPicPr>
          <p:nvPr/>
        </p:nvPicPr>
        <p:blipFill>
          <a:blip r:embed="rId5"/>
          <a:stretch>
            <a:fillRect/>
          </a:stretch>
        </p:blipFill>
        <p:spPr>
          <a:xfrm>
            <a:off x="7620000" y="5200739"/>
            <a:ext cx="1269345" cy="1010424"/>
          </a:xfrm>
          <a:prstGeom prst="rect">
            <a:avLst/>
          </a:prstGeom>
        </p:spPr>
      </p:pic>
    </p:spTree>
    <p:extLst>
      <p:ext uri="{BB962C8B-B14F-4D97-AF65-F5344CB8AC3E}">
        <p14:creationId xmlns:p14="http://schemas.microsoft.com/office/powerpoint/2010/main" val="1652184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82905B7-6BFE-4E3B-BB4B-E62B49746BC4}"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48</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MOSFET</a:t>
            </a:r>
          </a:p>
        </p:txBody>
      </p:sp>
      <p:sp>
        <p:nvSpPr>
          <p:cNvPr id="9" name="Rectangle 8"/>
          <p:cNvSpPr/>
          <p:nvPr/>
        </p:nvSpPr>
        <p:spPr>
          <a:xfrm>
            <a:off x="1295400" y="32004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https://www.elprocus.com/wp-content/uploads/2012/09/MOSFET-BLOCK-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76437"/>
            <a:ext cx="5908074" cy="3857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47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85E27CD-7B68-491B-A5B2-1008D2BCB2CE}"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49</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MOSFET</a:t>
            </a:r>
          </a:p>
        </p:txBody>
      </p:sp>
      <p:sp>
        <p:nvSpPr>
          <p:cNvPr id="9" name="Rectangle 8"/>
          <p:cNvSpPr/>
          <p:nvPr/>
        </p:nvSpPr>
        <p:spPr>
          <a:xfrm>
            <a:off x="1295400" y="32004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rotWithShape="1">
          <a:blip r:embed="rId3"/>
          <a:srcRect l="18375" t="21875" r="52928" b="18750"/>
          <a:stretch/>
        </p:blipFill>
        <p:spPr>
          <a:xfrm>
            <a:off x="5067301" y="1371600"/>
            <a:ext cx="3275264" cy="3810000"/>
          </a:xfrm>
          <a:prstGeom prst="rect">
            <a:avLst/>
          </a:prstGeom>
        </p:spPr>
      </p:pic>
      <p:pic>
        <p:nvPicPr>
          <p:cNvPr id="13" name="Picture 12"/>
          <p:cNvPicPr>
            <a:picLocks noChangeAspect="1"/>
          </p:cNvPicPr>
          <p:nvPr/>
        </p:nvPicPr>
        <p:blipFill rotWithShape="1">
          <a:blip r:embed="rId4"/>
          <a:srcRect l="18375" t="21875" r="52928" b="17708"/>
          <a:stretch/>
        </p:blipFill>
        <p:spPr>
          <a:xfrm>
            <a:off x="370490" y="1670905"/>
            <a:ext cx="2077107" cy="2458616"/>
          </a:xfrm>
          <a:prstGeom prst="rect">
            <a:avLst/>
          </a:prstGeom>
        </p:spPr>
      </p:pic>
      <p:sp>
        <p:nvSpPr>
          <p:cNvPr id="6" name="TextBox 5"/>
          <p:cNvSpPr txBox="1"/>
          <p:nvPr/>
        </p:nvSpPr>
        <p:spPr>
          <a:xfrm>
            <a:off x="2590800" y="5516881"/>
            <a:ext cx="4572000" cy="369332"/>
          </a:xfrm>
          <a:prstGeom prst="rect">
            <a:avLst/>
          </a:prstGeom>
          <a:noFill/>
        </p:spPr>
        <p:txBody>
          <a:bodyPr wrap="square" rtlCol="0">
            <a:spAutoFit/>
          </a:bodyPr>
          <a:lstStyle/>
          <a:p>
            <a:endParaRPr lang="en-IN" dirty="0"/>
          </a:p>
        </p:txBody>
      </p:sp>
      <p:sp>
        <p:nvSpPr>
          <p:cNvPr id="10" name="Rectangle 9"/>
          <p:cNvSpPr/>
          <p:nvPr/>
        </p:nvSpPr>
        <p:spPr>
          <a:xfrm>
            <a:off x="370490" y="4409258"/>
            <a:ext cx="4355044" cy="1754326"/>
          </a:xfrm>
          <a:prstGeom prst="rect">
            <a:avLst/>
          </a:prstGeom>
        </p:spPr>
        <p:txBody>
          <a:bodyPr wrap="square">
            <a:spAutoFit/>
          </a:bodyPr>
          <a:lstStyle/>
          <a:p>
            <a:r>
              <a:rPr lang="en-IN" cap="all" dirty="0">
                <a:solidFill>
                  <a:srgbClr val="333333"/>
                </a:solidFill>
                <a:latin typeface="Nunito Sans"/>
              </a:rPr>
              <a:t>INPUT IMPEDANCE- Very high</a:t>
            </a:r>
          </a:p>
          <a:p>
            <a:endParaRPr lang="en-US" b="0" i="0" cap="all" dirty="0">
              <a:solidFill>
                <a:srgbClr val="333333"/>
              </a:solidFill>
              <a:effectLst/>
              <a:latin typeface="Nunito Sans"/>
            </a:endParaRPr>
          </a:p>
          <a:p>
            <a:r>
              <a:rPr lang="en-US" cap="all" dirty="0">
                <a:solidFill>
                  <a:srgbClr val="333333"/>
                </a:solidFill>
                <a:latin typeface="Nunito Sans"/>
              </a:rPr>
              <a:t>Size – very small</a:t>
            </a:r>
          </a:p>
          <a:p>
            <a:endParaRPr lang="en-US" cap="all" dirty="0">
              <a:solidFill>
                <a:srgbClr val="333333"/>
              </a:solidFill>
              <a:latin typeface="Nunito Sans"/>
            </a:endParaRPr>
          </a:p>
          <a:p>
            <a:r>
              <a:rPr lang="en-US" cap="all" dirty="0">
                <a:solidFill>
                  <a:srgbClr val="333333"/>
                </a:solidFill>
                <a:latin typeface="Nunito Sans"/>
              </a:rPr>
              <a:t>Less noisy than </a:t>
            </a:r>
            <a:r>
              <a:rPr lang="en-US" cap="all" dirty="0" err="1">
                <a:solidFill>
                  <a:srgbClr val="333333"/>
                </a:solidFill>
                <a:latin typeface="Nunito Sans"/>
              </a:rPr>
              <a:t>bjt</a:t>
            </a:r>
            <a:endParaRPr lang="en-US" cap="all" dirty="0">
              <a:solidFill>
                <a:srgbClr val="333333"/>
              </a:solidFill>
              <a:latin typeface="Nunito Sans"/>
            </a:endParaRPr>
          </a:p>
          <a:p>
            <a:endParaRPr lang="en-US" b="0" i="0" cap="all" dirty="0">
              <a:solidFill>
                <a:srgbClr val="333333"/>
              </a:solidFill>
              <a:effectLst/>
              <a:latin typeface="Nunito Sans"/>
            </a:endParaRPr>
          </a:p>
        </p:txBody>
      </p:sp>
    </p:spTree>
    <p:extLst>
      <p:ext uri="{BB962C8B-B14F-4D97-AF65-F5344CB8AC3E}">
        <p14:creationId xmlns:p14="http://schemas.microsoft.com/office/powerpoint/2010/main" val="1915904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2125E00-7101-4404-9EE0-853C5EE7B945}"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Voltage  / Current</a:t>
            </a:r>
          </a:p>
        </p:txBody>
      </p:sp>
      <p:sp>
        <p:nvSpPr>
          <p:cNvPr id="2" name="TextBox 1"/>
          <p:cNvSpPr txBox="1"/>
          <p:nvPr/>
        </p:nvSpPr>
        <p:spPr>
          <a:xfrm>
            <a:off x="5562600" y="5861821"/>
            <a:ext cx="838200" cy="369332"/>
          </a:xfrm>
          <a:prstGeom prst="rect">
            <a:avLst/>
          </a:prstGeom>
          <a:solidFill>
            <a:schemeClr val="bg1"/>
          </a:solidFill>
        </p:spPr>
        <p:txBody>
          <a:bodyPr wrap="square" rtlCol="0">
            <a:spAutoFit/>
          </a:bodyPr>
          <a:lstStyle/>
          <a:p>
            <a:endParaRPr lang="en-IN" dirty="0"/>
          </a:p>
        </p:txBody>
      </p:sp>
      <p:sp>
        <p:nvSpPr>
          <p:cNvPr id="12" name="TextBox 11"/>
          <p:cNvSpPr txBox="1"/>
          <p:nvPr/>
        </p:nvSpPr>
        <p:spPr>
          <a:xfrm>
            <a:off x="3048000" y="5877076"/>
            <a:ext cx="1417093" cy="369332"/>
          </a:xfrm>
          <a:prstGeom prst="rect">
            <a:avLst/>
          </a:prstGeom>
          <a:solidFill>
            <a:schemeClr val="bg1"/>
          </a:solidFill>
        </p:spPr>
        <p:txBody>
          <a:bodyPr wrap="square" rtlCol="0">
            <a:spAutoFit/>
          </a:bodyPr>
          <a:lstStyle/>
          <a:p>
            <a:endParaRPr lang="en-IN" dirty="0"/>
          </a:p>
        </p:txBody>
      </p:sp>
      <p:pic>
        <p:nvPicPr>
          <p:cNvPr id="6" name="Picture 5"/>
          <p:cNvPicPr>
            <a:picLocks noChangeAspect="1"/>
          </p:cNvPicPr>
          <p:nvPr/>
        </p:nvPicPr>
        <p:blipFill>
          <a:blip r:embed="rId3"/>
          <a:stretch>
            <a:fillRect/>
          </a:stretch>
        </p:blipFill>
        <p:spPr>
          <a:xfrm>
            <a:off x="971550" y="2176412"/>
            <a:ext cx="3238500" cy="2785110"/>
          </a:xfrm>
          <a:prstGeom prst="rect">
            <a:avLst/>
          </a:prstGeom>
        </p:spPr>
      </p:pic>
      <p:pic>
        <p:nvPicPr>
          <p:cNvPr id="7" name="Picture 6"/>
          <p:cNvPicPr>
            <a:picLocks noChangeAspect="1"/>
          </p:cNvPicPr>
          <p:nvPr/>
        </p:nvPicPr>
        <p:blipFill>
          <a:blip r:embed="rId4"/>
          <a:stretch>
            <a:fillRect/>
          </a:stretch>
        </p:blipFill>
        <p:spPr>
          <a:xfrm>
            <a:off x="4661506" y="1980384"/>
            <a:ext cx="4006244" cy="2657475"/>
          </a:xfrm>
          <a:prstGeom prst="rect">
            <a:avLst/>
          </a:prstGeom>
        </p:spPr>
      </p:pic>
      <p:sp>
        <p:nvSpPr>
          <p:cNvPr id="9" name="TextBox 8"/>
          <p:cNvSpPr txBox="1"/>
          <p:nvPr/>
        </p:nvSpPr>
        <p:spPr>
          <a:xfrm>
            <a:off x="5562600" y="4637859"/>
            <a:ext cx="2514600" cy="369332"/>
          </a:xfrm>
          <a:prstGeom prst="rect">
            <a:avLst/>
          </a:prstGeom>
          <a:noFill/>
        </p:spPr>
        <p:txBody>
          <a:bodyPr wrap="square" rtlCol="0">
            <a:spAutoFit/>
          </a:bodyPr>
          <a:lstStyle/>
          <a:p>
            <a:r>
              <a:rPr lang="en-US" dirty="0"/>
              <a:t>AC Voltage</a:t>
            </a:r>
            <a:endParaRPr lang="en-IN" dirty="0"/>
          </a:p>
        </p:txBody>
      </p:sp>
    </p:spTree>
    <p:extLst>
      <p:ext uri="{BB962C8B-B14F-4D97-AF65-F5344CB8AC3E}">
        <p14:creationId xmlns:p14="http://schemas.microsoft.com/office/powerpoint/2010/main" val="3221084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8E0CD1F-E818-4706-92C6-516813633624}"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50</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MOSFET</a:t>
            </a:r>
          </a:p>
        </p:txBody>
      </p:sp>
      <p:sp>
        <p:nvSpPr>
          <p:cNvPr id="9" name="Rectangle 8"/>
          <p:cNvSpPr/>
          <p:nvPr/>
        </p:nvSpPr>
        <p:spPr>
          <a:xfrm>
            <a:off x="1295400" y="32004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2590800" y="5516881"/>
            <a:ext cx="4572000" cy="369332"/>
          </a:xfrm>
          <a:prstGeom prst="rect">
            <a:avLst/>
          </a:prstGeom>
          <a:noFill/>
        </p:spPr>
        <p:txBody>
          <a:bodyPr wrap="square" rtlCol="0">
            <a:spAutoFit/>
          </a:bodyPr>
          <a:lstStyle/>
          <a:p>
            <a:endParaRPr lang="en-IN" dirty="0"/>
          </a:p>
        </p:txBody>
      </p:sp>
      <p:sp>
        <p:nvSpPr>
          <p:cNvPr id="7" name="Rectangle 6"/>
          <p:cNvSpPr/>
          <p:nvPr/>
        </p:nvSpPr>
        <p:spPr>
          <a:xfrm>
            <a:off x="750356" y="2044184"/>
            <a:ext cx="4355044" cy="2031325"/>
          </a:xfrm>
          <a:prstGeom prst="rect">
            <a:avLst/>
          </a:prstGeom>
        </p:spPr>
        <p:txBody>
          <a:bodyPr wrap="square">
            <a:spAutoFit/>
          </a:bodyPr>
          <a:lstStyle/>
          <a:p>
            <a:r>
              <a:rPr lang="en-IN" cap="all" dirty="0">
                <a:solidFill>
                  <a:srgbClr val="333333"/>
                </a:solidFill>
                <a:latin typeface="Nunito Sans"/>
              </a:rPr>
              <a:t>INPUT IMPEDANCE- Very high</a:t>
            </a:r>
          </a:p>
          <a:p>
            <a:endParaRPr lang="en-US" b="0" i="0" cap="all" dirty="0">
              <a:solidFill>
                <a:srgbClr val="333333"/>
              </a:solidFill>
              <a:effectLst/>
              <a:latin typeface="Nunito Sans"/>
            </a:endParaRPr>
          </a:p>
          <a:p>
            <a:r>
              <a:rPr lang="en-US" cap="all" dirty="0">
                <a:solidFill>
                  <a:srgbClr val="333333"/>
                </a:solidFill>
                <a:latin typeface="Nunito Sans"/>
              </a:rPr>
              <a:t>Size – very small</a:t>
            </a:r>
          </a:p>
          <a:p>
            <a:endParaRPr lang="en-US" cap="all" dirty="0">
              <a:solidFill>
                <a:srgbClr val="333333"/>
              </a:solidFill>
              <a:latin typeface="Nunito Sans"/>
            </a:endParaRPr>
          </a:p>
          <a:p>
            <a:r>
              <a:rPr lang="en-US" cap="all" dirty="0">
                <a:solidFill>
                  <a:srgbClr val="333333"/>
                </a:solidFill>
                <a:latin typeface="Nunito Sans"/>
              </a:rPr>
              <a:t>Less noisy than </a:t>
            </a:r>
            <a:r>
              <a:rPr lang="en-US" cap="all" dirty="0" err="1">
                <a:solidFill>
                  <a:srgbClr val="333333"/>
                </a:solidFill>
                <a:latin typeface="Nunito Sans"/>
              </a:rPr>
              <a:t>bjt</a:t>
            </a:r>
            <a:endParaRPr lang="en-US" cap="all" dirty="0">
              <a:solidFill>
                <a:srgbClr val="333333"/>
              </a:solidFill>
              <a:latin typeface="Nunito Sans"/>
            </a:endParaRPr>
          </a:p>
          <a:p>
            <a:endParaRPr lang="en-US" b="0" i="0" cap="all" dirty="0">
              <a:solidFill>
                <a:srgbClr val="333333"/>
              </a:solidFill>
              <a:effectLst/>
              <a:latin typeface="Nunito Sans"/>
            </a:endParaRPr>
          </a:p>
          <a:p>
            <a:r>
              <a:rPr lang="en-US" cap="all" dirty="0">
                <a:solidFill>
                  <a:srgbClr val="333333"/>
                </a:solidFill>
                <a:latin typeface="Nunito Sans"/>
              </a:rPr>
              <a:t>No thermal runaways</a:t>
            </a:r>
            <a:endParaRPr lang="en-IN" b="0" i="0" cap="all" dirty="0">
              <a:solidFill>
                <a:srgbClr val="333333"/>
              </a:solidFill>
              <a:effectLst/>
              <a:latin typeface="Nunito Sans"/>
            </a:endParaRPr>
          </a:p>
        </p:txBody>
      </p:sp>
    </p:spTree>
    <p:extLst>
      <p:ext uri="{BB962C8B-B14F-4D97-AF65-F5344CB8AC3E}">
        <p14:creationId xmlns:p14="http://schemas.microsoft.com/office/powerpoint/2010/main" val="1199138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51</a:t>
            </a:fld>
            <a:endParaRPr lang="en-US" dirty="0"/>
          </a:p>
        </p:txBody>
      </p:sp>
      <p:sp>
        <p:nvSpPr>
          <p:cNvPr id="6" name="Content Placeholder 5"/>
          <p:cNvSpPr>
            <a:spLocks noGrp="1"/>
          </p:cNvSpPr>
          <p:nvPr>
            <p:ph sz="quarter" idx="1"/>
          </p:nvPr>
        </p:nvSpPr>
        <p:spPr>
          <a:xfrm>
            <a:off x="1066800" y="1219200"/>
            <a:ext cx="8229600" cy="4937760"/>
          </a:xfrm>
        </p:spPr>
        <p:txBody>
          <a:bodyPr/>
          <a:lstStyle/>
          <a:p>
            <a:pPr>
              <a:buNone/>
            </a:pPr>
            <a:endParaRPr lang="en-US" dirty="0"/>
          </a:p>
          <a:p>
            <a:pPr>
              <a:buNone/>
            </a:pPr>
            <a:r>
              <a:rPr lang="en-US" dirty="0"/>
              <a:t>        </a:t>
            </a:r>
          </a:p>
          <a:p>
            <a:pPr>
              <a:buNone/>
            </a:pPr>
            <a:endParaRPr lang="en-US" sz="3600" dirty="0"/>
          </a:p>
          <a:p>
            <a:pPr>
              <a:buNone/>
            </a:pPr>
            <a:r>
              <a:rPr lang="en-US" sz="3600" dirty="0"/>
              <a:t>			</a:t>
            </a:r>
            <a:r>
              <a:rPr lang="en-US" sz="4000" dirty="0"/>
              <a:t>Digital Logic</a:t>
            </a:r>
            <a:endParaRPr lang="en-US" sz="3800" dirty="0"/>
          </a:p>
        </p:txBody>
      </p:sp>
    </p:spTree>
    <p:extLst>
      <p:ext uri="{BB962C8B-B14F-4D97-AF65-F5344CB8AC3E}">
        <p14:creationId xmlns:p14="http://schemas.microsoft.com/office/powerpoint/2010/main" val="362369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52</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AND Gate</a:t>
            </a:r>
          </a:p>
        </p:txBody>
      </p:sp>
      <p:pic>
        <p:nvPicPr>
          <p:cNvPr id="7" name="Picture 6"/>
          <p:cNvPicPr>
            <a:picLocks noChangeAspect="1"/>
          </p:cNvPicPr>
          <p:nvPr/>
        </p:nvPicPr>
        <p:blipFill>
          <a:blip r:embed="rId3"/>
          <a:stretch>
            <a:fillRect/>
          </a:stretch>
        </p:blipFill>
        <p:spPr>
          <a:xfrm>
            <a:off x="952500" y="1635629"/>
            <a:ext cx="4114800" cy="1788810"/>
          </a:xfrm>
          <a:prstGeom prst="rect">
            <a:avLst/>
          </a:prstGeom>
        </p:spPr>
      </p:pic>
      <p:pic>
        <p:nvPicPr>
          <p:cNvPr id="8" name="Picture 7"/>
          <p:cNvPicPr>
            <a:picLocks noChangeAspect="1"/>
          </p:cNvPicPr>
          <p:nvPr/>
        </p:nvPicPr>
        <p:blipFill>
          <a:blip r:embed="rId4"/>
          <a:stretch>
            <a:fillRect/>
          </a:stretch>
        </p:blipFill>
        <p:spPr>
          <a:xfrm>
            <a:off x="585787" y="3518148"/>
            <a:ext cx="4010025" cy="1400175"/>
          </a:xfrm>
          <a:prstGeom prst="rect">
            <a:avLst/>
          </a:prstGeom>
        </p:spPr>
      </p:pic>
      <p:pic>
        <p:nvPicPr>
          <p:cNvPr id="10" name="Picture 9"/>
          <p:cNvPicPr>
            <a:picLocks noChangeAspect="1"/>
          </p:cNvPicPr>
          <p:nvPr/>
        </p:nvPicPr>
        <p:blipFill>
          <a:blip r:embed="rId5"/>
          <a:stretch>
            <a:fillRect/>
          </a:stretch>
        </p:blipFill>
        <p:spPr>
          <a:xfrm>
            <a:off x="4595812" y="3881228"/>
            <a:ext cx="4457700" cy="1398836"/>
          </a:xfrm>
          <a:prstGeom prst="rect">
            <a:avLst/>
          </a:prstGeom>
        </p:spPr>
      </p:pic>
      <p:pic>
        <p:nvPicPr>
          <p:cNvPr id="2" name="Picture 1"/>
          <p:cNvPicPr>
            <a:picLocks noChangeAspect="1"/>
          </p:cNvPicPr>
          <p:nvPr/>
        </p:nvPicPr>
        <p:blipFill>
          <a:blip r:embed="rId6"/>
          <a:stretch>
            <a:fillRect/>
          </a:stretch>
        </p:blipFill>
        <p:spPr>
          <a:xfrm>
            <a:off x="1355180" y="5514974"/>
            <a:ext cx="6219825" cy="962025"/>
          </a:xfrm>
          <a:prstGeom prst="rect">
            <a:avLst/>
          </a:prstGeom>
        </p:spPr>
      </p:pic>
    </p:spTree>
    <p:extLst>
      <p:ext uri="{BB962C8B-B14F-4D97-AF65-F5344CB8AC3E}">
        <p14:creationId xmlns:p14="http://schemas.microsoft.com/office/powerpoint/2010/main" val="1068950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53</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OR Gate</a:t>
            </a:r>
          </a:p>
        </p:txBody>
      </p:sp>
      <p:pic>
        <p:nvPicPr>
          <p:cNvPr id="2" name="Picture 1"/>
          <p:cNvPicPr>
            <a:picLocks noChangeAspect="1"/>
          </p:cNvPicPr>
          <p:nvPr/>
        </p:nvPicPr>
        <p:blipFill>
          <a:blip r:embed="rId3"/>
          <a:stretch>
            <a:fillRect/>
          </a:stretch>
        </p:blipFill>
        <p:spPr>
          <a:xfrm>
            <a:off x="350293" y="1414182"/>
            <a:ext cx="4148290" cy="1676400"/>
          </a:xfrm>
          <a:prstGeom prst="rect">
            <a:avLst/>
          </a:prstGeom>
        </p:spPr>
      </p:pic>
      <p:pic>
        <p:nvPicPr>
          <p:cNvPr id="6" name="Picture 5"/>
          <p:cNvPicPr>
            <a:picLocks noChangeAspect="1"/>
          </p:cNvPicPr>
          <p:nvPr/>
        </p:nvPicPr>
        <p:blipFill>
          <a:blip r:embed="rId4"/>
          <a:stretch>
            <a:fillRect/>
          </a:stretch>
        </p:blipFill>
        <p:spPr>
          <a:xfrm>
            <a:off x="685800" y="3431984"/>
            <a:ext cx="3234298" cy="1288794"/>
          </a:xfrm>
          <a:prstGeom prst="rect">
            <a:avLst/>
          </a:prstGeom>
        </p:spPr>
      </p:pic>
      <p:pic>
        <p:nvPicPr>
          <p:cNvPr id="7" name="Picture 6"/>
          <p:cNvPicPr>
            <a:picLocks noChangeAspect="1"/>
          </p:cNvPicPr>
          <p:nvPr/>
        </p:nvPicPr>
        <p:blipFill>
          <a:blip r:embed="rId5"/>
          <a:stretch>
            <a:fillRect/>
          </a:stretch>
        </p:blipFill>
        <p:spPr>
          <a:xfrm>
            <a:off x="4465093" y="3133164"/>
            <a:ext cx="4495484" cy="1768811"/>
          </a:xfrm>
          <a:prstGeom prst="rect">
            <a:avLst/>
          </a:prstGeom>
        </p:spPr>
      </p:pic>
      <p:pic>
        <p:nvPicPr>
          <p:cNvPr id="8" name="Picture 7"/>
          <p:cNvPicPr>
            <a:picLocks noChangeAspect="1"/>
          </p:cNvPicPr>
          <p:nvPr/>
        </p:nvPicPr>
        <p:blipFill>
          <a:blip r:embed="rId6"/>
          <a:stretch>
            <a:fillRect/>
          </a:stretch>
        </p:blipFill>
        <p:spPr>
          <a:xfrm>
            <a:off x="1498055" y="5062180"/>
            <a:ext cx="5934075" cy="1019175"/>
          </a:xfrm>
          <a:prstGeom prst="rect">
            <a:avLst/>
          </a:prstGeom>
        </p:spPr>
      </p:pic>
    </p:spTree>
    <p:extLst>
      <p:ext uri="{BB962C8B-B14F-4D97-AF65-F5344CB8AC3E}">
        <p14:creationId xmlns:p14="http://schemas.microsoft.com/office/powerpoint/2010/main" val="1107378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54</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NOT Gate</a:t>
            </a:r>
          </a:p>
        </p:txBody>
      </p:sp>
      <p:pic>
        <p:nvPicPr>
          <p:cNvPr id="9" name="Picture 8"/>
          <p:cNvPicPr>
            <a:picLocks noChangeAspect="1"/>
          </p:cNvPicPr>
          <p:nvPr/>
        </p:nvPicPr>
        <p:blipFill>
          <a:blip r:embed="rId3"/>
          <a:stretch>
            <a:fillRect/>
          </a:stretch>
        </p:blipFill>
        <p:spPr>
          <a:xfrm>
            <a:off x="1700994" y="2438400"/>
            <a:ext cx="6046811" cy="1323975"/>
          </a:xfrm>
          <a:prstGeom prst="rect">
            <a:avLst/>
          </a:prstGeom>
        </p:spPr>
      </p:pic>
      <p:pic>
        <p:nvPicPr>
          <p:cNvPr id="10" name="Picture 9"/>
          <p:cNvPicPr>
            <a:picLocks noChangeAspect="1"/>
          </p:cNvPicPr>
          <p:nvPr/>
        </p:nvPicPr>
        <p:blipFill>
          <a:blip r:embed="rId4"/>
          <a:stretch>
            <a:fillRect/>
          </a:stretch>
        </p:blipFill>
        <p:spPr>
          <a:xfrm>
            <a:off x="2371724" y="4114800"/>
            <a:ext cx="2352675" cy="1714500"/>
          </a:xfrm>
          <a:prstGeom prst="rect">
            <a:avLst/>
          </a:prstGeom>
        </p:spPr>
      </p:pic>
    </p:spTree>
    <p:extLst>
      <p:ext uri="{BB962C8B-B14F-4D97-AF65-F5344CB8AC3E}">
        <p14:creationId xmlns:p14="http://schemas.microsoft.com/office/powerpoint/2010/main" val="1298685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55</a:t>
            </a:fld>
            <a:endParaRPr lang="en-US" dirty="0"/>
          </a:p>
        </p:txBody>
      </p:sp>
      <p:sp>
        <p:nvSpPr>
          <p:cNvPr id="8" name="Title 1"/>
          <p:cNvSpPr>
            <a:spLocks noGrp="1"/>
          </p:cNvSpPr>
          <p:nvPr>
            <p:ph type="title"/>
          </p:nvPr>
        </p:nvSpPr>
        <p:spPr>
          <a:xfrm>
            <a:off x="228600" y="74221"/>
            <a:ext cx="8229600" cy="1143000"/>
          </a:xfrm>
        </p:spPr>
        <p:txBody>
          <a:bodyPr>
            <a:normAutofit/>
          </a:bodyPr>
          <a:lstStyle/>
          <a:p>
            <a:r>
              <a:rPr lang="en-US" sz="3600" dirty="0"/>
              <a:t>NOT Gate  Hardware</a:t>
            </a:r>
          </a:p>
        </p:txBody>
      </p:sp>
      <p:pic>
        <p:nvPicPr>
          <p:cNvPr id="2" name="Picture 1"/>
          <p:cNvPicPr>
            <a:picLocks noChangeAspect="1"/>
          </p:cNvPicPr>
          <p:nvPr/>
        </p:nvPicPr>
        <p:blipFill>
          <a:blip r:embed="rId3"/>
          <a:stretch>
            <a:fillRect/>
          </a:stretch>
        </p:blipFill>
        <p:spPr>
          <a:xfrm>
            <a:off x="457200" y="2502932"/>
            <a:ext cx="3997879" cy="2819400"/>
          </a:xfrm>
          <a:prstGeom prst="rect">
            <a:avLst/>
          </a:prstGeom>
        </p:spPr>
      </p:pic>
      <p:cxnSp>
        <p:nvCxnSpPr>
          <p:cNvPr id="9" name="Straight Arrow Connector 8"/>
          <p:cNvCxnSpPr/>
          <p:nvPr/>
        </p:nvCxnSpPr>
        <p:spPr>
          <a:xfrm flipH="1" flipV="1">
            <a:off x="1716551" y="2502932"/>
            <a:ext cx="7620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90600" y="2187223"/>
            <a:ext cx="1066800" cy="369332"/>
          </a:xfrm>
          <a:prstGeom prst="rect">
            <a:avLst/>
          </a:prstGeom>
          <a:noFill/>
        </p:spPr>
        <p:txBody>
          <a:bodyPr wrap="square" rtlCol="0">
            <a:spAutoFit/>
          </a:bodyPr>
          <a:lstStyle/>
          <a:p>
            <a:r>
              <a:rPr lang="en-US" dirty="0"/>
              <a:t>5 Volts</a:t>
            </a:r>
            <a:endParaRPr lang="en-IN" dirty="0"/>
          </a:p>
        </p:txBody>
      </p:sp>
      <p:sp>
        <p:nvSpPr>
          <p:cNvPr id="11" name="Rectangle 10"/>
          <p:cNvSpPr/>
          <p:nvPr/>
        </p:nvSpPr>
        <p:spPr>
          <a:xfrm>
            <a:off x="4648200" y="1861951"/>
            <a:ext cx="4572000" cy="3693319"/>
          </a:xfrm>
          <a:prstGeom prst="rect">
            <a:avLst/>
          </a:prstGeom>
        </p:spPr>
        <p:txBody>
          <a:bodyPr>
            <a:spAutoFit/>
          </a:bodyPr>
          <a:lstStyle/>
          <a:p>
            <a:r>
              <a:rPr lang="en-IN" dirty="0"/>
              <a:t>When the transistor is off, no current flows through the collector-emitter path. In this way, the circuit’s output is HIGH when its input is LOW.</a:t>
            </a:r>
          </a:p>
          <a:p>
            <a:r>
              <a:rPr lang="en-IN" dirty="0"/>
              <a:t>When voltage is present at the input, the transistor turns on, allowing current to flow through the collector-emitter circuit directly to ground. This ground path creates a shortcut that bypasses the output, which causes the output to go LOW.</a:t>
            </a:r>
          </a:p>
          <a:p>
            <a:endParaRPr lang="en-IN" dirty="0"/>
          </a:p>
          <a:p>
            <a:r>
              <a:rPr lang="en-IN" dirty="0"/>
              <a:t>In this way, the output is HIGH when the input is LOW and LOW when the input is HIGH.</a:t>
            </a:r>
          </a:p>
        </p:txBody>
      </p:sp>
    </p:spTree>
    <p:extLst>
      <p:ext uri="{BB962C8B-B14F-4D97-AF65-F5344CB8AC3E}">
        <p14:creationId xmlns:p14="http://schemas.microsoft.com/office/powerpoint/2010/main" val="2930779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56</a:t>
            </a:fld>
            <a:endParaRPr lang="en-US" dirty="0"/>
          </a:p>
        </p:txBody>
      </p:sp>
      <p:sp>
        <p:nvSpPr>
          <p:cNvPr id="8" name="Title 1"/>
          <p:cNvSpPr>
            <a:spLocks noGrp="1"/>
          </p:cNvSpPr>
          <p:nvPr>
            <p:ph type="title"/>
          </p:nvPr>
        </p:nvSpPr>
        <p:spPr>
          <a:xfrm>
            <a:off x="228600" y="74221"/>
            <a:ext cx="8229600" cy="1143000"/>
          </a:xfrm>
        </p:spPr>
        <p:txBody>
          <a:bodyPr>
            <a:normAutofit/>
          </a:bodyPr>
          <a:lstStyle/>
          <a:p>
            <a:r>
              <a:rPr lang="en-US" sz="3600" dirty="0"/>
              <a:t>NOT Gate  (CMOS)</a:t>
            </a:r>
          </a:p>
        </p:txBody>
      </p:sp>
      <p:pic>
        <p:nvPicPr>
          <p:cNvPr id="6" name="Picture 5">
            <a:extLst>
              <a:ext uri="{FF2B5EF4-FFF2-40B4-BE49-F238E27FC236}">
                <a16:creationId xmlns:a16="http://schemas.microsoft.com/office/drawing/2014/main" id="{0A39C8D1-EDC0-48F3-8AEB-E47866A21CCD}"/>
              </a:ext>
            </a:extLst>
          </p:cNvPr>
          <p:cNvPicPr>
            <a:picLocks noChangeAspect="1"/>
          </p:cNvPicPr>
          <p:nvPr/>
        </p:nvPicPr>
        <p:blipFill>
          <a:blip r:embed="rId3"/>
          <a:stretch>
            <a:fillRect/>
          </a:stretch>
        </p:blipFill>
        <p:spPr>
          <a:xfrm>
            <a:off x="228600" y="2057400"/>
            <a:ext cx="3772198" cy="2895600"/>
          </a:xfrm>
          <a:prstGeom prst="rect">
            <a:avLst/>
          </a:prstGeom>
        </p:spPr>
      </p:pic>
      <p:pic>
        <p:nvPicPr>
          <p:cNvPr id="13" name="Picture 12">
            <a:extLst>
              <a:ext uri="{FF2B5EF4-FFF2-40B4-BE49-F238E27FC236}">
                <a16:creationId xmlns:a16="http://schemas.microsoft.com/office/drawing/2014/main" id="{4B244CBF-5974-4463-95CB-B2444BB7BD60}"/>
              </a:ext>
            </a:extLst>
          </p:cNvPr>
          <p:cNvPicPr>
            <a:picLocks noChangeAspect="1"/>
          </p:cNvPicPr>
          <p:nvPr/>
        </p:nvPicPr>
        <p:blipFill>
          <a:blip r:embed="rId3"/>
          <a:stretch>
            <a:fillRect/>
          </a:stretch>
        </p:blipFill>
        <p:spPr>
          <a:xfrm>
            <a:off x="4381201" y="1817132"/>
            <a:ext cx="4085203" cy="3135868"/>
          </a:xfrm>
          <a:prstGeom prst="rect">
            <a:avLst/>
          </a:prstGeom>
        </p:spPr>
      </p:pic>
      <p:sp>
        <p:nvSpPr>
          <p:cNvPr id="14" name="TextBox 13">
            <a:extLst>
              <a:ext uri="{FF2B5EF4-FFF2-40B4-BE49-F238E27FC236}">
                <a16:creationId xmlns:a16="http://schemas.microsoft.com/office/drawing/2014/main" id="{C877FCFE-05AF-4D30-B420-B624D849337C}"/>
              </a:ext>
            </a:extLst>
          </p:cNvPr>
          <p:cNvSpPr txBox="1"/>
          <p:nvPr/>
        </p:nvSpPr>
        <p:spPr>
          <a:xfrm>
            <a:off x="2780179" y="3240804"/>
            <a:ext cx="838200" cy="369332"/>
          </a:xfrm>
          <a:prstGeom prst="rect">
            <a:avLst/>
          </a:prstGeom>
          <a:noFill/>
        </p:spPr>
        <p:txBody>
          <a:bodyPr wrap="square" rtlCol="0">
            <a:spAutoFit/>
          </a:bodyPr>
          <a:lstStyle/>
          <a:p>
            <a:r>
              <a:rPr lang="en-US" b="1" dirty="0">
                <a:solidFill>
                  <a:srgbClr val="FF0000"/>
                </a:solidFill>
              </a:rPr>
              <a:t>5(1)</a:t>
            </a:r>
            <a:endParaRPr lang="en-IN" b="1" dirty="0">
              <a:solidFill>
                <a:srgbClr val="FF0000"/>
              </a:solidFill>
            </a:endParaRPr>
          </a:p>
        </p:txBody>
      </p:sp>
      <p:sp>
        <p:nvSpPr>
          <p:cNvPr id="18" name="TextBox 17">
            <a:extLst>
              <a:ext uri="{FF2B5EF4-FFF2-40B4-BE49-F238E27FC236}">
                <a16:creationId xmlns:a16="http://schemas.microsoft.com/office/drawing/2014/main" id="{3F9B5179-A520-4450-A8E2-DF6B136DE354}"/>
              </a:ext>
            </a:extLst>
          </p:cNvPr>
          <p:cNvSpPr txBox="1"/>
          <p:nvPr/>
        </p:nvSpPr>
        <p:spPr>
          <a:xfrm>
            <a:off x="2743200" y="2133600"/>
            <a:ext cx="457200" cy="369332"/>
          </a:xfrm>
          <a:prstGeom prst="rect">
            <a:avLst/>
          </a:prstGeom>
          <a:noFill/>
        </p:spPr>
        <p:txBody>
          <a:bodyPr wrap="square" rtlCol="0">
            <a:spAutoFit/>
          </a:bodyPr>
          <a:lstStyle/>
          <a:p>
            <a:r>
              <a:rPr lang="en-US" dirty="0">
                <a:solidFill>
                  <a:srgbClr val="FF0000"/>
                </a:solidFill>
              </a:rPr>
              <a:t>5</a:t>
            </a:r>
            <a:endParaRPr lang="en-IN" dirty="0">
              <a:solidFill>
                <a:srgbClr val="FF0000"/>
              </a:solidFill>
            </a:endParaRPr>
          </a:p>
        </p:txBody>
      </p:sp>
      <p:sp>
        <p:nvSpPr>
          <p:cNvPr id="19" name="TextBox 18">
            <a:extLst>
              <a:ext uri="{FF2B5EF4-FFF2-40B4-BE49-F238E27FC236}">
                <a16:creationId xmlns:a16="http://schemas.microsoft.com/office/drawing/2014/main" id="{F9F099F3-2256-4439-82B6-8DF9E1F89F58}"/>
              </a:ext>
            </a:extLst>
          </p:cNvPr>
          <p:cNvSpPr txBox="1"/>
          <p:nvPr/>
        </p:nvSpPr>
        <p:spPr>
          <a:xfrm>
            <a:off x="5331758" y="3200400"/>
            <a:ext cx="838200" cy="369332"/>
          </a:xfrm>
          <a:prstGeom prst="rect">
            <a:avLst/>
          </a:prstGeom>
          <a:noFill/>
        </p:spPr>
        <p:txBody>
          <a:bodyPr wrap="square" rtlCol="0">
            <a:spAutoFit/>
          </a:bodyPr>
          <a:lstStyle/>
          <a:p>
            <a:r>
              <a:rPr lang="en-US" b="1" dirty="0">
                <a:solidFill>
                  <a:srgbClr val="FF0000"/>
                </a:solidFill>
              </a:rPr>
              <a:t>1</a:t>
            </a:r>
            <a:endParaRPr lang="en-IN" b="1" dirty="0">
              <a:solidFill>
                <a:srgbClr val="FF0000"/>
              </a:solidFill>
            </a:endParaRPr>
          </a:p>
        </p:txBody>
      </p:sp>
      <p:cxnSp>
        <p:nvCxnSpPr>
          <p:cNvPr id="21" name="Straight Arrow Connector 20">
            <a:extLst>
              <a:ext uri="{FF2B5EF4-FFF2-40B4-BE49-F238E27FC236}">
                <a16:creationId xmlns:a16="http://schemas.microsoft.com/office/drawing/2014/main" id="{A8AEA497-533B-422C-BC99-65DD2DB07AD5}"/>
              </a:ext>
            </a:extLst>
          </p:cNvPr>
          <p:cNvCxnSpPr/>
          <p:nvPr/>
        </p:nvCxnSpPr>
        <p:spPr>
          <a:xfrm flipH="1" flipV="1">
            <a:off x="1295400" y="2318266"/>
            <a:ext cx="819299" cy="729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0BA09-0D11-46C1-9283-D497773518B0}"/>
              </a:ext>
            </a:extLst>
          </p:cNvPr>
          <p:cNvSpPr txBox="1"/>
          <p:nvPr/>
        </p:nvSpPr>
        <p:spPr>
          <a:xfrm>
            <a:off x="457200" y="1817132"/>
            <a:ext cx="1295400" cy="369332"/>
          </a:xfrm>
          <a:prstGeom prst="rect">
            <a:avLst/>
          </a:prstGeom>
          <a:noFill/>
        </p:spPr>
        <p:txBody>
          <a:bodyPr wrap="square" rtlCol="0">
            <a:spAutoFit/>
          </a:bodyPr>
          <a:lstStyle/>
          <a:p>
            <a:r>
              <a:rPr lang="en-US" dirty="0"/>
              <a:t>PMOS</a:t>
            </a:r>
            <a:endParaRPr lang="en-IN" dirty="0"/>
          </a:p>
        </p:txBody>
      </p:sp>
      <p:sp>
        <p:nvSpPr>
          <p:cNvPr id="23" name="TextBox 22">
            <a:extLst>
              <a:ext uri="{FF2B5EF4-FFF2-40B4-BE49-F238E27FC236}">
                <a16:creationId xmlns:a16="http://schemas.microsoft.com/office/drawing/2014/main" id="{C2666DBC-6E51-44A1-8E25-7FCFB089C220}"/>
              </a:ext>
            </a:extLst>
          </p:cNvPr>
          <p:cNvSpPr txBox="1"/>
          <p:nvPr/>
        </p:nvSpPr>
        <p:spPr>
          <a:xfrm>
            <a:off x="755799" y="4624864"/>
            <a:ext cx="1295400" cy="369332"/>
          </a:xfrm>
          <a:prstGeom prst="rect">
            <a:avLst/>
          </a:prstGeom>
          <a:noFill/>
        </p:spPr>
        <p:txBody>
          <a:bodyPr wrap="square" rtlCol="0">
            <a:spAutoFit/>
          </a:bodyPr>
          <a:lstStyle/>
          <a:p>
            <a:r>
              <a:rPr lang="en-US" dirty="0"/>
              <a:t>NMOS</a:t>
            </a:r>
            <a:endParaRPr lang="en-IN" dirty="0"/>
          </a:p>
        </p:txBody>
      </p:sp>
      <p:cxnSp>
        <p:nvCxnSpPr>
          <p:cNvPr id="24" name="Straight Arrow Connector 23">
            <a:extLst>
              <a:ext uri="{FF2B5EF4-FFF2-40B4-BE49-F238E27FC236}">
                <a16:creationId xmlns:a16="http://schemas.microsoft.com/office/drawing/2014/main" id="{257EDCDD-666B-43F0-9310-9A4C22834556}"/>
              </a:ext>
            </a:extLst>
          </p:cNvPr>
          <p:cNvCxnSpPr>
            <a:cxnSpLocks/>
          </p:cNvCxnSpPr>
          <p:nvPr/>
        </p:nvCxnSpPr>
        <p:spPr>
          <a:xfrm flipH="1">
            <a:off x="1524000" y="4331732"/>
            <a:ext cx="717699" cy="25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D4AB86F-F1ED-4C88-B0A2-03E63D5000AC}"/>
              </a:ext>
            </a:extLst>
          </p:cNvPr>
          <p:cNvPicPr>
            <a:picLocks noChangeAspect="1"/>
          </p:cNvPicPr>
          <p:nvPr/>
        </p:nvPicPr>
        <p:blipFill>
          <a:blip r:embed="rId4"/>
          <a:stretch>
            <a:fillRect/>
          </a:stretch>
        </p:blipFill>
        <p:spPr>
          <a:xfrm>
            <a:off x="2318353" y="3048000"/>
            <a:ext cx="271624" cy="203712"/>
          </a:xfrm>
          <a:prstGeom prst="rect">
            <a:avLst/>
          </a:prstGeom>
        </p:spPr>
      </p:pic>
      <p:pic>
        <p:nvPicPr>
          <p:cNvPr id="35" name="Picture 34">
            <a:extLst>
              <a:ext uri="{FF2B5EF4-FFF2-40B4-BE49-F238E27FC236}">
                <a16:creationId xmlns:a16="http://schemas.microsoft.com/office/drawing/2014/main" id="{5EB16D98-9B0C-4FD8-B8F7-DDF50324F565}"/>
              </a:ext>
            </a:extLst>
          </p:cNvPr>
          <p:cNvPicPr>
            <a:picLocks noChangeAspect="1"/>
          </p:cNvPicPr>
          <p:nvPr/>
        </p:nvPicPr>
        <p:blipFill>
          <a:blip r:embed="rId5"/>
          <a:stretch>
            <a:fillRect/>
          </a:stretch>
        </p:blipFill>
        <p:spPr>
          <a:xfrm>
            <a:off x="2324852" y="3955445"/>
            <a:ext cx="271624" cy="263342"/>
          </a:xfrm>
          <a:prstGeom prst="rect">
            <a:avLst/>
          </a:prstGeom>
        </p:spPr>
      </p:pic>
      <p:sp>
        <p:nvSpPr>
          <p:cNvPr id="36" name="TextBox 35">
            <a:extLst>
              <a:ext uri="{FF2B5EF4-FFF2-40B4-BE49-F238E27FC236}">
                <a16:creationId xmlns:a16="http://schemas.microsoft.com/office/drawing/2014/main" id="{5B457CB5-20FA-442D-AD7C-F76A5BDCB316}"/>
              </a:ext>
            </a:extLst>
          </p:cNvPr>
          <p:cNvSpPr txBox="1"/>
          <p:nvPr/>
        </p:nvSpPr>
        <p:spPr>
          <a:xfrm>
            <a:off x="7040880" y="1872734"/>
            <a:ext cx="396240" cy="369332"/>
          </a:xfrm>
          <a:prstGeom prst="rect">
            <a:avLst/>
          </a:prstGeom>
          <a:noFill/>
        </p:spPr>
        <p:txBody>
          <a:bodyPr wrap="square" rtlCol="0">
            <a:spAutoFit/>
          </a:bodyPr>
          <a:lstStyle/>
          <a:p>
            <a:r>
              <a:rPr lang="en-US" dirty="0">
                <a:solidFill>
                  <a:srgbClr val="FF0000"/>
                </a:solidFill>
              </a:rPr>
              <a:t>5</a:t>
            </a:r>
            <a:endParaRPr lang="en-IN" dirty="0">
              <a:solidFill>
                <a:srgbClr val="FF0000"/>
              </a:solidFill>
            </a:endParaRPr>
          </a:p>
        </p:txBody>
      </p:sp>
      <p:pic>
        <p:nvPicPr>
          <p:cNvPr id="37" name="Picture 36">
            <a:extLst>
              <a:ext uri="{FF2B5EF4-FFF2-40B4-BE49-F238E27FC236}">
                <a16:creationId xmlns:a16="http://schemas.microsoft.com/office/drawing/2014/main" id="{BA974B19-0B8A-46FB-ABEC-9B789946C53B}"/>
              </a:ext>
            </a:extLst>
          </p:cNvPr>
          <p:cNvPicPr>
            <a:picLocks noChangeAspect="1"/>
          </p:cNvPicPr>
          <p:nvPr/>
        </p:nvPicPr>
        <p:blipFill>
          <a:blip r:embed="rId5"/>
          <a:stretch>
            <a:fillRect/>
          </a:stretch>
        </p:blipFill>
        <p:spPr>
          <a:xfrm>
            <a:off x="6629399" y="2931771"/>
            <a:ext cx="271624" cy="263342"/>
          </a:xfrm>
          <a:prstGeom prst="rect">
            <a:avLst/>
          </a:prstGeom>
        </p:spPr>
      </p:pic>
      <p:pic>
        <p:nvPicPr>
          <p:cNvPr id="38" name="Picture 37">
            <a:extLst>
              <a:ext uri="{FF2B5EF4-FFF2-40B4-BE49-F238E27FC236}">
                <a16:creationId xmlns:a16="http://schemas.microsoft.com/office/drawing/2014/main" id="{4024DF5D-FA8B-4E56-BFF8-95B78A672C75}"/>
              </a:ext>
            </a:extLst>
          </p:cNvPr>
          <p:cNvPicPr>
            <a:picLocks noChangeAspect="1"/>
          </p:cNvPicPr>
          <p:nvPr/>
        </p:nvPicPr>
        <p:blipFill>
          <a:blip r:embed="rId4"/>
          <a:stretch>
            <a:fillRect/>
          </a:stretch>
        </p:blipFill>
        <p:spPr>
          <a:xfrm>
            <a:off x="6629399" y="3895261"/>
            <a:ext cx="351133" cy="263342"/>
          </a:xfrm>
          <a:prstGeom prst="rect">
            <a:avLst/>
          </a:prstGeom>
        </p:spPr>
      </p:pic>
      <p:sp>
        <p:nvSpPr>
          <p:cNvPr id="39" name="TextBox 38">
            <a:extLst>
              <a:ext uri="{FF2B5EF4-FFF2-40B4-BE49-F238E27FC236}">
                <a16:creationId xmlns:a16="http://schemas.microsoft.com/office/drawing/2014/main" id="{9E4EF2A7-1600-49C6-BE79-4E556F74CFC5}"/>
              </a:ext>
            </a:extLst>
          </p:cNvPr>
          <p:cNvSpPr txBox="1"/>
          <p:nvPr/>
        </p:nvSpPr>
        <p:spPr>
          <a:xfrm>
            <a:off x="1285949" y="3341132"/>
            <a:ext cx="838200" cy="369332"/>
          </a:xfrm>
          <a:prstGeom prst="rect">
            <a:avLst/>
          </a:prstGeom>
          <a:noFill/>
        </p:spPr>
        <p:txBody>
          <a:bodyPr wrap="square" rtlCol="0">
            <a:spAutoFit/>
          </a:bodyPr>
          <a:lstStyle/>
          <a:p>
            <a:r>
              <a:rPr lang="en-US" b="1" dirty="0">
                <a:solidFill>
                  <a:srgbClr val="FF0000"/>
                </a:solidFill>
              </a:rPr>
              <a:t>0</a:t>
            </a:r>
            <a:endParaRPr lang="en-IN" b="1" dirty="0">
              <a:solidFill>
                <a:srgbClr val="FF0000"/>
              </a:solidFill>
            </a:endParaRPr>
          </a:p>
        </p:txBody>
      </p:sp>
      <p:sp>
        <p:nvSpPr>
          <p:cNvPr id="40" name="TextBox 39">
            <a:extLst>
              <a:ext uri="{FF2B5EF4-FFF2-40B4-BE49-F238E27FC236}">
                <a16:creationId xmlns:a16="http://schemas.microsoft.com/office/drawing/2014/main" id="{5420BF44-283E-42E6-AF8C-25F5BB0409BB}"/>
              </a:ext>
            </a:extLst>
          </p:cNvPr>
          <p:cNvSpPr txBox="1"/>
          <p:nvPr/>
        </p:nvSpPr>
        <p:spPr>
          <a:xfrm>
            <a:off x="7120515" y="3200400"/>
            <a:ext cx="838200" cy="369332"/>
          </a:xfrm>
          <a:prstGeom prst="rect">
            <a:avLst/>
          </a:prstGeom>
          <a:noFill/>
        </p:spPr>
        <p:txBody>
          <a:bodyPr wrap="square" rtlCol="0">
            <a:spAutoFit/>
          </a:bodyPr>
          <a:lstStyle/>
          <a:p>
            <a:r>
              <a:rPr lang="en-US" b="1" dirty="0">
                <a:solidFill>
                  <a:srgbClr val="FF0000"/>
                </a:solidFill>
              </a:rPr>
              <a:t>0</a:t>
            </a:r>
            <a:endParaRPr lang="en-IN" b="1" dirty="0">
              <a:solidFill>
                <a:srgbClr val="FF0000"/>
              </a:solidFill>
            </a:endParaRPr>
          </a:p>
        </p:txBody>
      </p:sp>
    </p:spTree>
    <p:extLst>
      <p:ext uri="{BB962C8B-B14F-4D97-AF65-F5344CB8AC3E}">
        <p14:creationId xmlns:p14="http://schemas.microsoft.com/office/powerpoint/2010/main" val="3500340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57</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NAND Gate (AND + NOT)</a:t>
            </a:r>
          </a:p>
        </p:txBody>
      </p:sp>
      <p:pic>
        <p:nvPicPr>
          <p:cNvPr id="2" name="Picture 1"/>
          <p:cNvPicPr>
            <a:picLocks noChangeAspect="1"/>
          </p:cNvPicPr>
          <p:nvPr/>
        </p:nvPicPr>
        <p:blipFill>
          <a:blip r:embed="rId3"/>
          <a:stretch>
            <a:fillRect/>
          </a:stretch>
        </p:blipFill>
        <p:spPr>
          <a:xfrm>
            <a:off x="514715" y="1905000"/>
            <a:ext cx="7638685" cy="2347913"/>
          </a:xfrm>
          <a:prstGeom prst="rect">
            <a:avLst/>
          </a:prstGeom>
        </p:spPr>
      </p:pic>
      <p:pic>
        <p:nvPicPr>
          <p:cNvPr id="6" name="Picture 5"/>
          <p:cNvPicPr>
            <a:picLocks noChangeAspect="1"/>
          </p:cNvPicPr>
          <p:nvPr/>
        </p:nvPicPr>
        <p:blipFill>
          <a:blip r:embed="rId4"/>
          <a:stretch>
            <a:fillRect/>
          </a:stretch>
        </p:blipFill>
        <p:spPr>
          <a:xfrm>
            <a:off x="2209800" y="4250532"/>
            <a:ext cx="3962400" cy="2228850"/>
          </a:xfrm>
          <a:prstGeom prst="rect">
            <a:avLst/>
          </a:prstGeom>
        </p:spPr>
      </p:pic>
    </p:spTree>
    <p:extLst>
      <p:ext uri="{BB962C8B-B14F-4D97-AF65-F5344CB8AC3E}">
        <p14:creationId xmlns:p14="http://schemas.microsoft.com/office/powerpoint/2010/main" val="466116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58</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NOR Gate (OR + NOT)</a:t>
            </a:r>
          </a:p>
        </p:txBody>
      </p:sp>
      <p:pic>
        <p:nvPicPr>
          <p:cNvPr id="7" name="Picture 6"/>
          <p:cNvPicPr>
            <a:picLocks noChangeAspect="1"/>
          </p:cNvPicPr>
          <p:nvPr/>
        </p:nvPicPr>
        <p:blipFill>
          <a:blip r:embed="rId3"/>
          <a:stretch>
            <a:fillRect/>
          </a:stretch>
        </p:blipFill>
        <p:spPr>
          <a:xfrm>
            <a:off x="575255" y="1562592"/>
            <a:ext cx="7109913" cy="2214563"/>
          </a:xfrm>
          <a:prstGeom prst="rect">
            <a:avLst/>
          </a:prstGeom>
        </p:spPr>
      </p:pic>
      <p:pic>
        <p:nvPicPr>
          <p:cNvPr id="2" name="Picture 1"/>
          <p:cNvPicPr>
            <a:picLocks noChangeAspect="1"/>
          </p:cNvPicPr>
          <p:nvPr/>
        </p:nvPicPr>
        <p:blipFill rotWithShape="1">
          <a:blip r:embed="rId4"/>
          <a:srcRect t="1492" b="5971"/>
          <a:stretch/>
        </p:blipFill>
        <p:spPr>
          <a:xfrm>
            <a:off x="3910616" y="3810000"/>
            <a:ext cx="4248150" cy="2362200"/>
          </a:xfrm>
          <a:prstGeom prst="rect">
            <a:avLst/>
          </a:prstGeom>
        </p:spPr>
      </p:pic>
    </p:spTree>
    <p:extLst>
      <p:ext uri="{BB962C8B-B14F-4D97-AF65-F5344CB8AC3E}">
        <p14:creationId xmlns:p14="http://schemas.microsoft.com/office/powerpoint/2010/main" val="1518978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59</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XOR (Exclusive OR)</a:t>
            </a:r>
          </a:p>
        </p:txBody>
      </p:sp>
      <p:pic>
        <p:nvPicPr>
          <p:cNvPr id="2" name="Picture 1"/>
          <p:cNvPicPr>
            <a:picLocks noChangeAspect="1"/>
          </p:cNvPicPr>
          <p:nvPr/>
        </p:nvPicPr>
        <p:blipFill rotWithShape="1">
          <a:blip r:embed="rId3"/>
          <a:srcRect l="-2377" t="51214" r="2377" b="-51214"/>
          <a:stretch/>
        </p:blipFill>
        <p:spPr>
          <a:xfrm>
            <a:off x="914400" y="4114800"/>
            <a:ext cx="6410325" cy="4314825"/>
          </a:xfrm>
          <a:prstGeom prst="rect">
            <a:avLst/>
          </a:prstGeom>
        </p:spPr>
      </p:pic>
      <p:pic>
        <p:nvPicPr>
          <p:cNvPr id="6" name="Picture 5"/>
          <p:cNvPicPr>
            <a:picLocks noChangeAspect="1"/>
          </p:cNvPicPr>
          <p:nvPr/>
        </p:nvPicPr>
        <p:blipFill>
          <a:blip r:embed="rId4"/>
          <a:stretch>
            <a:fillRect/>
          </a:stretch>
        </p:blipFill>
        <p:spPr>
          <a:xfrm>
            <a:off x="1516997" y="1628775"/>
            <a:ext cx="3333750" cy="1381125"/>
          </a:xfrm>
          <a:prstGeom prst="rect">
            <a:avLst/>
          </a:prstGeom>
        </p:spPr>
      </p:pic>
      <p:pic>
        <p:nvPicPr>
          <p:cNvPr id="7" name="Picture 6"/>
          <p:cNvPicPr>
            <a:picLocks noChangeAspect="1"/>
          </p:cNvPicPr>
          <p:nvPr/>
        </p:nvPicPr>
        <p:blipFill>
          <a:blip r:embed="rId5"/>
          <a:stretch>
            <a:fillRect/>
          </a:stretch>
        </p:blipFill>
        <p:spPr>
          <a:xfrm>
            <a:off x="5476571" y="1933977"/>
            <a:ext cx="2010383" cy="885825"/>
          </a:xfrm>
          <a:prstGeom prst="rect">
            <a:avLst/>
          </a:prstGeom>
        </p:spPr>
      </p:pic>
      <p:sp>
        <p:nvSpPr>
          <p:cNvPr id="8" name="TextBox 7">
            <a:extLst>
              <a:ext uri="{FF2B5EF4-FFF2-40B4-BE49-F238E27FC236}">
                <a16:creationId xmlns:a16="http://schemas.microsoft.com/office/drawing/2014/main" id="{234782A4-7E57-420F-AD5C-1A68402CC185}"/>
              </a:ext>
            </a:extLst>
          </p:cNvPr>
          <p:cNvSpPr txBox="1"/>
          <p:nvPr/>
        </p:nvSpPr>
        <p:spPr>
          <a:xfrm>
            <a:off x="2590800" y="1438274"/>
            <a:ext cx="904875" cy="369332"/>
          </a:xfrm>
          <a:prstGeom prst="rect">
            <a:avLst/>
          </a:prstGeom>
          <a:noFill/>
        </p:spPr>
        <p:txBody>
          <a:bodyPr wrap="square" rtlCol="0">
            <a:spAutoFit/>
          </a:bodyPr>
          <a:lstStyle/>
          <a:p>
            <a:r>
              <a:rPr lang="en-IN" dirty="0">
                <a:solidFill>
                  <a:srgbClr val="FF0000"/>
                </a:solidFill>
              </a:rPr>
              <a:t>NAND</a:t>
            </a:r>
          </a:p>
        </p:txBody>
      </p:sp>
      <p:sp>
        <p:nvSpPr>
          <p:cNvPr id="11" name="TextBox 10">
            <a:extLst>
              <a:ext uri="{FF2B5EF4-FFF2-40B4-BE49-F238E27FC236}">
                <a16:creationId xmlns:a16="http://schemas.microsoft.com/office/drawing/2014/main" id="{A4AE701E-3BE3-4C8F-B4D8-64F0C6682265}"/>
              </a:ext>
            </a:extLst>
          </p:cNvPr>
          <p:cNvSpPr txBox="1"/>
          <p:nvPr/>
        </p:nvSpPr>
        <p:spPr>
          <a:xfrm>
            <a:off x="2586037" y="2977634"/>
            <a:ext cx="904875" cy="369332"/>
          </a:xfrm>
          <a:prstGeom prst="rect">
            <a:avLst/>
          </a:prstGeom>
          <a:noFill/>
        </p:spPr>
        <p:txBody>
          <a:bodyPr wrap="square" rtlCol="0">
            <a:spAutoFit/>
          </a:bodyPr>
          <a:lstStyle/>
          <a:p>
            <a:r>
              <a:rPr lang="en-IN" dirty="0">
                <a:solidFill>
                  <a:srgbClr val="FF0000"/>
                </a:solidFill>
              </a:rPr>
              <a:t>OR</a:t>
            </a:r>
          </a:p>
        </p:txBody>
      </p:sp>
    </p:spTree>
    <p:extLst>
      <p:ext uri="{BB962C8B-B14F-4D97-AF65-F5344CB8AC3E}">
        <p14:creationId xmlns:p14="http://schemas.microsoft.com/office/powerpoint/2010/main" val="1399373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96A9B9-CB8D-4404-ADAB-E68F6B80428A}"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Resistance </a:t>
            </a:r>
          </a:p>
        </p:txBody>
      </p:sp>
      <p:pic>
        <p:nvPicPr>
          <p:cNvPr id="6" name="Picture 5"/>
          <p:cNvPicPr>
            <a:picLocks noChangeAspect="1"/>
          </p:cNvPicPr>
          <p:nvPr/>
        </p:nvPicPr>
        <p:blipFill rotWithShape="1">
          <a:blip r:embed="rId3"/>
          <a:srcRect l="40530" t="56666" r="34021" b="-3333"/>
          <a:stretch/>
        </p:blipFill>
        <p:spPr>
          <a:xfrm>
            <a:off x="457200" y="2348747"/>
            <a:ext cx="2057400" cy="533400"/>
          </a:xfrm>
          <a:prstGeom prst="rect">
            <a:avLst/>
          </a:prstGeom>
        </p:spPr>
      </p:pic>
      <p:pic>
        <p:nvPicPr>
          <p:cNvPr id="7" name="Picture 6"/>
          <p:cNvPicPr>
            <a:picLocks noChangeAspect="1"/>
          </p:cNvPicPr>
          <p:nvPr/>
        </p:nvPicPr>
        <p:blipFill>
          <a:blip r:embed="rId4"/>
          <a:stretch>
            <a:fillRect/>
          </a:stretch>
        </p:blipFill>
        <p:spPr>
          <a:xfrm>
            <a:off x="539699" y="2920603"/>
            <a:ext cx="1520927" cy="942975"/>
          </a:xfrm>
          <a:prstGeom prst="rect">
            <a:avLst/>
          </a:prstGeom>
        </p:spPr>
      </p:pic>
      <p:pic>
        <p:nvPicPr>
          <p:cNvPr id="10" name="Picture 9"/>
          <p:cNvPicPr>
            <a:picLocks noChangeAspect="1"/>
          </p:cNvPicPr>
          <p:nvPr/>
        </p:nvPicPr>
        <p:blipFill rotWithShape="1">
          <a:blip r:embed="rId3"/>
          <a:srcRect b="37917"/>
          <a:stretch/>
        </p:blipFill>
        <p:spPr>
          <a:xfrm>
            <a:off x="350293" y="1483518"/>
            <a:ext cx="8084344" cy="709613"/>
          </a:xfrm>
          <a:prstGeom prst="rect">
            <a:avLst/>
          </a:prstGeom>
        </p:spPr>
      </p:pic>
      <p:pic>
        <p:nvPicPr>
          <p:cNvPr id="11" name="Picture 10"/>
          <p:cNvPicPr>
            <a:picLocks noChangeAspect="1"/>
          </p:cNvPicPr>
          <p:nvPr/>
        </p:nvPicPr>
        <p:blipFill>
          <a:blip r:embed="rId5"/>
          <a:stretch>
            <a:fillRect/>
          </a:stretch>
        </p:blipFill>
        <p:spPr>
          <a:xfrm>
            <a:off x="2661830" y="2348747"/>
            <a:ext cx="4581932" cy="3867151"/>
          </a:xfrm>
          <a:prstGeom prst="rect">
            <a:avLst/>
          </a:prstGeom>
        </p:spPr>
      </p:pic>
      <p:sp>
        <p:nvSpPr>
          <p:cNvPr id="9" name="TextBox 8"/>
          <p:cNvSpPr txBox="1"/>
          <p:nvPr/>
        </p:nvSpPr>
        <p:spPr>
          <a:xfrm>
            <a:off x="6854366" y="2430420"/>
            <a:ext cx="1981200" cy="369332"/>
          </a:xfrm>
          <a:prstGeom prst="rect">
            <a:avLst/>
          </a:prstGeom>
          <a:noFill/>
        </p:spPr>
        <p:txBody>
          <a:bodyPr wrap="square" rtlCol="0">
            <a:spAutoFit/>
          </a:bodyPr>
          <a:lstStyle/>
          <a:p>
            <a:r>
              <a:rPr lang="en-US" dirty="0"/>
              <a:t>5 6 x 10 = 560 </a:t>
            </a:r>
            <a:r>
              <a:rPr lang="el-GR" dirty="0"/>
              <a:t>Ω</a:t>
            </a:r>
            <a:r>
              <a:rPr lang="en-US" dirty="0"/>
              <a:t> </a:t>
            </a:r>
            <a:endParaRPr lang="en-IN" dirty="0"/>
          </a:p>
        </p:txBody>
      </p:sp>
      <p:sp>
        <p:nvSpPr>
          <p:cNvPr id="2" name="TextBox 1"/>
          <p:cNvSpPr txBox="1"/>
          <p:nvPr/>
        </p:nvSpPr>
        <p:spPr>
          <a:xfrm>
            <a:off x="5562600" y="5861821"/>
            <a:ext cx="838200" cy="369332"/>
          </a:xfrm>
          <a:prstGeom prst="rect">
            <a:avLst/>
          </a:prstGeom>
          <a:solidFill>
            <a:schemeClr val="bg1"/>
          </a:solidFill>
        </p:spPr>
        <p:txBody>
          <a:bodyPr wrap="square" rtlCol="0">
            <a:spAutoFit/>
          </a:bodyPr>
          <a:lstStyle/>
          <a:p>
            <a:endParaRPr lang="en-IN" dirty="0"/>
          </a:p>
        </p:txBody>
      </p:sp>
      <p:sp>
        <p:nvSpPr>
          <p:cNvPr id="12" name="TextBox 11"/>
          <p:cNvSpPr txBox="1"/>
          <p:nvPr/>
        </p:nvSpPr>
        <p:spPr>
          <a:xfrm>
            <a:off x="3048000" y="5877076"/>
            <a:ext cx="1417093" cy="369332"/>
          </a:xfrm>
          <a:prstGeom prst="rect">
            <a:avLst/>
          </a:prstGeom>
          <a:solidFill>
            <a:schemeClr val="bg1"/>
          </a:solidFill>
        </p:spPr>
        <p:txBody>
          <a:bodyPr wrap="square" rtlCol="0">
            <a:spAutoFit/>
          </a:bodyPr>
          <a:lstStyle/>
          <a:p>
            <a:endParaRPr lang="en-IN" dirty="0"/>
          </a:p>
        </p:txBody>
      </p:sp>
      <p:sp>
        <p:nvSpPr>
          <p:cNvPr id="13" name="TextBox 12"/>
          <p:cNvSpPr txBox="1"/>
          <p:nvPr/>
        </p:nvSpPr>
        <p:spPr>
          <a:xfrm>
            <a:off x="6854366" y="5638800"/>
            <a:ext cx="1299034" cy="369332"/>
          </a:xfrm>
          <a:prstGeom prst="rect">
            <a:avLst/>
          </a:prstGeom>
          <a:noFill/>
        </p:spPr>
        <p:txBody>
          <a:bodyPr wrap="square" rtlCol="0">
            <a:spAutoFit/>
          </a:bodyPr>
          <a:lstStyle/>
          <a:p>
            <a:r>
              <a:rPr lang="en-US" dirty="0"/>
              <a:t>R???</a:t>
            </a:r>
            <a:endParaRPr lang="en-IN" dirty="0"/>
          </a:p>
        </p:txBody>
      </p:sp>
      <p:sp>
        <p:nvSpPr>
          <p:cNvPr id="14" name="Rectangle 13"/>
          <p:cNvSpPr/>
          <p:nvPr/>
        </p:nvSpPr>
        <p:spPr>
          <a:xfrm>
            <a:off x="4465093" y="2348747"/>
            <a:ext cx="945107" cy="242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87" name="Ink 86"/>
              <p14:cNvContentPartPr/>
              <p14:nvPr/>
            </p14:nvContentPartPr>
            <p14:xfrm>
              <a:off x="8329203" y="2097781"/>
              <a:ext cx="154440" cy="118440"/>
            </p14:xfrm>
          </p:contentPart>
        </mc:Choice>
        <mc:Fallback xmlns="">
          <p:pic>
            <p:nvPicPr>
              <p:cNvPr id="87" name="Ink 86"/>
              <p:cNvPicPr/>
              <p:nvPr/>
            </p:nvPicPr>
            <p:blipFill>
              <a:blip r:embed="rId15"/>
              <a:stretch>
                <a:fillRect/>
              </a:stretch>
            </p:blipFill>
            <p:spPr>
              <a:xfrm>
                <a:off x="8323443" y="2090941"/>
                <a:ext cx="167040" cy="134280"/>
              </a:xfrm>
              <a:prstGeom prst="rect">
                <a:avLst/>
              </a:prstGeom>
            </p:spPr>
          </p:pic>
        </mc:Fallback>
      </mc:AlternateContent>
    </p:spTree>
    <p:extLst>
      <p:ext uri="{BB962C8B-B14F-4D97-AF65-F5344CB8AC3E}">
        <p14:creationId xmlns:p14="http://schemas.microsoft.com/office/powerpoint/2010/main" val="2275724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60</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Arrangement</a:t>
            </a:r>
          </a:p>
        </p:txBody>
      </p:sp>
      <p:pic>
        <p:nvPicPr>
          <p:cNvPr id="2" name="Picture 1"/>
          <p:cNvPicPr>
            <a:picLocks noChangeAspect="1"/>
          </p:cNvPicPr>
          <p:nvPr/>
        </p:nvPicPr>
        <p:blipFill>
          <a:blip r:embed="rId3"/>
          <a:stretch>
            <a:fillRect/>
          </a:stretch>
        </p:blipFill>
        <p:spPr>
          <a:xfrm>
            <a:off x="52387" y="2105025"/>
            <a:ext cx="9039225" cy="2647950"/>
          </a:xfrm>
          <a:prstGeom prst="rect">
            <a:avLst/>
          </a:prstGeom>
        </p:spPr>
      </p:pic>
      <p:sp>
        <p:nvSpPr>
          <p:cNvPr id="6" name="Rectangle 5">
            <a:extLst>
              <a:ext uri="{FF2B5EF4-FFF2-40B4-BE49-F238E27FC236}">
                <a16:creationId xmlns:a16="http://schemas.microsoft.com/office/drawing/2014/main" id="{F6DE7A3B-670D-4114-A0FC-C820DB3FD562}"/>
              </a:ext>
            </a:extLst>
          </p:cNvPr>
          <p:cNvSpPr/>
          <p:nvPr/>
        </p:nvSpPr>
        <p:spPr>
          <a:xfrm>
            <a:off x="6933467" y="4720709"/>
            <a:ext cx="611065" cy="369332"/>
          </a:xfrm>
          <a:prstGeom prst="rect">
            <a:avLst/>
          </a:prstGeom>
        </p:spPr>
        <p:txBody>
          <a:bodyPr wrap="none">
            <a:spAutoFit/>
          </a:bodyPr>
          <a:lstStyle/>
          <a:p>
            <a:r>
              <a:rPr lang="en-US" dirty="0">
                <a:solidFill>
                  <a:srgbClr val="FF0000"/>
                </a:solidFill>
              </a:rPr>
              <a:t>NOR</a:t>
            </a:r>
            <a:endParaRPr lang="en-IN" dirty="0">
              <a:solidFill>
                <a:srgbClr val="FF0000"/>
              </a:solidFill>
            </a:endParaRPr>
          </a:p>
        </p:txBody>
      </p:sp>
      <p:sp>
        <p:nvSpPr>
          <p:cNvPr id="7" name="Rectangle 6">
            <a:extLst>
              <a:ext uri="{FF2B5EF4-FFF2-40B4-BE49-F238E27FC236}">
                <a16:creationId xmlns:a16="http://schemas.microsoft.com/office/drawing/2014/main" id="{9CC93AEA-97E8-45AC-9E6E-C212D82EA563}"/>
              </a:ext>
            </a:extLst>
          </p:cNvPr>
          <p:cNvSpPr/>
          <p:nvPr/>
        </p:nvSpPr>
        <p:spPr>
          <a:xfrm rot="10800000" flipV="1">
            <a:off x="4007893" y="4654034"/>
            <a:ext cx="914400" cy="369332"/>
          </a:xfrm>
          <a:prstGeom prst="rect">
            <a:avLst/>
          </a:prstGeom>
        </p:spPr>
        <p:txBody>
          <a:bodyPr wrap="square">
            <a:spAutoFit/>
          </a:bodyPr>
          <a:lstStyle/>
          <a:p>
            <a:r>
              <a:rPr lang="en-US" dirty="0">
                <a:solidFill>
                  <a:srgbClr val="FF0000"/>
                </a:solidFill>
              </a:rPr>
              <a:t>AND</a:t>
            </a:r>
            <a:endParaRPr lang="en-IN" dirty="0">
              <a:solidFill>
                <a:srgbClr val="FF0000"/>
              </a:solidFill>
            </a:endParaRPr>
          </a:p>
        </p:txBody>
      </p:sp>
    </p:spTree>
    <p:extLst>
      <p:ext uri="{BB962C8B-B14F-4D97-AF65-F5344CB8AC3E}">
        <p14:creationId xmlns:p14="http://schemas.microsoft.com/office/powerpoint/2010/main" val="19514503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61</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Boolean Algebra</a:t>
            </a:r>
          </a:p>
        </p:txBody>
      </p:sp>
      <p:pic>
        <p:nvPicPr>
          <p:cNvPr id="8" name="Picture 7"/>
          <p:cNvPicPr>
            <a:picLocks noChangeAspect="1"/>
          </p:cNvPicPr>
          <p:nvPr/>
        </p:nvPicPr>
        <p:blipFill>
          <a:blip r:embed="rId3"/>
          <a:stretch>
            <a:fillRect/>
          </a:stretch>
        </p:blipFill>
        <p:spPr>
          <a:xfrm>
            <a:off x="190500" y="1752600"/>
            <a:ext cx="8953500" cy="1143000"/>
          </a:xfrm>
          <a:prstGeom prst="rect">
            <a:avLst/>
          </a:prstGeom>
        </p:spPr>
      </p:pic>
      <p:pic>
        <p:nvPicPr>
          <p:cNvPr id="9" name="Picture 8"/>
          <p:cNvPicPr>
            <a:picLocks noChangeAspect="1"/>
          </p:cNvPicPr>
          <p:nvPr/>
        </p:nvPicPr>
        <p:blipFill>
          <a:blip r:embed="rId4"/>
          <a:stretch>
            <a:fillRect/>
          </a:stretch>
        </p:blipFill>
        <p:spPr>
          <a:xfrm>
            <a:off x="1752600" y="3012141"/>
            <a:ext cx="5105400" cy="2762250"/>
          </a:xfrm>
          <a:prstGeom prst="rect">
            <a:avLst/>
          </a:prstGeom>
        </p:spPr>
      </p:pic>
    </p:spTree>
    <p:extLst>
      <p:ext uri="{BB962C8B-B14F-4D97-AF65-F5344CB8AC3E}">
        <p14:creationId xmlns:p14="http://schemas.microsoft.com/office/powerpoint/2010/main" val="1857229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62</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Boolean Algebra</a:t>
            </a:r>
          </a:p>
        </p:txBody>
      </p:sp>
      <p:pic>
        <p:nvPicPr>
          <p:cNvPr id="2" name="Picture 1"/>
          <p:cNvPicPr>
            <a:picLocks noChangeAspect="1"/>
          </p:cNvPicPr>
          <p:nvPr/>
        </p:nvPicPr>
        <p:blipFill rotWithShape="1">
          <a:blip r:embed="rId3"/>
          <a:srcRect l="12204" t="-14777" r="-12204" b="47766"/>
          <a:stretch/>
        </p:blipFill>
        <p:spPr>
          <a:xfrm>
            <a:off x="538162" y="2539813"/>
            <a:ext cx="4105275" cy="3714750"/>
          </a:xfrm>
          <a:prstGeom prst="rect">
            <a:avLst/>
          </a:prstGeom>
        </p:spPr>
      </p:pic>
      <p:pic>
        <p:nvPicPr>
          <p:cNvPr id="9" name="Picture 8"/>
          <p:cNvPicPr>
            <a:picLocks noChangeAspect="1"/>
          </p:cNvPicPr>
          <p:nvPr/>
        </p:nvPicPr>
        <p:blipFill rotWithShape="1">
          <a:blip r:embed="rId3"/>
          <a:srcRect t="52294"/>
          <a:stretch/>
        </p:blipFill>
        <p:spPr>
          <a:xfrm>
            <a:off x="4190999" y="2668817"/>
            <a:ext cx="4105275" cy="2644588"/>
          </a:xfrm>
          <a:prstGeom prst="rect">
            <a:avLst/>
          </a:prstGeom>
        </p:spPr>
      </p:pic>
      <p:cxnSp>
        <p:nvCxnSpPr>
          <p:cNvPr id="7" name="Straight Arrow Connector 6">
            <a:extLst>
              <a:ext uri="{FF2B5EF4-FFF2-40B4-BE49-F238E27FC236}">
                <a16:creationId xmlns:a16="http://schemas.microsoft.com/office/drawing/2014/main" id="{3A411544-8AD2-47A3-AC42-504E0D1C32C0}"/>
              </a:ext>
            </a:extLst>
          </p:cNvPr>
          <p:cNvCxnSpPr/>
          <p:nvPr/>
        </p:nvCxnSpPr>
        <p:spPr>
          <a:xfrm>
            <a:off x="5643562" y="2895600"/>
            <a:ext cx="685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CA541C-C983-46B1-8683-07C19F5223B0}"/>
              </a:ext>
            </a:extLst>
          </p:cNvPr>
          <p:cNvSpPr txBox="1"/>
          <p:nvPr/>
        </p:nvSpPr>
        <p:spPr>
          <a:xfrm>
            <a:off x="6329362" y="2992172"/>
            <a:ext cx="1219200" cy="369332"/>
          </a:xfrm>
          <a:prstGeom prst="rect">
            <a:avLst/>
          </a:prstGeom>
          <a:noFill/>
        </p:spPr>
        <p:txBody>
          <a:bodyPr wrap="square" rtlCol="0">
            <a:spAutoFit/>
          </a:bodyPr>
          <a:lstStyle/>
          <a:p>
            <a:r>
              <a:rPr lang="en-IN" dirty="0"/>
              <a:t>OR</a:t>
            </a:r>
          </a:p>
        </p:txBody>
      </p:sp>
      <p:cxnSp>
        <p:nvCxnSpPr>
          <p:cNvPr id="13" name="Straight Arrow Connector 12">
            <a:extLst>
              <a:ext uri="{FF2B5EF4-FFF2-40B4-BE49-F238E27FC236}">
                <a16:creationId xmlns:a16="http://schemas.microsoft.com/office/drawing/2014/main" id="{ACCFFAF8-130F-468B-BEF7-FB3CBA97D2CD}"/>
              </a:ext>
            </a:extLst>
          </p:cNvPr>
          <p:cNvCxnSpPr/>
          <p:nvPr/>
        </p:nvCxnSpPr>
        <p:spPr>
          <a:xfrm>
            <a:off x="5638800" y="3200400"/>
            <a:ext cx="681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AE98B4-02D9-4927-AB81-33F8CC0062A1}"/>
              </a:ext>
            </a:extLst>
          </p:cNvPr>
          <p:cNvSpPr txBox="1"/>
          <p:nvPr/>
        </p:nvSpPr>
        <p:spPr>
          <a:xfrm>
            <a:off x="6353174" y="2696289"/>
            <a:ext cx="752475" cy="369329"/>
          </a:xfrm>
          <a:prstGeom prst="rect">
            <a:avLst/>
          </a:prstGeom>
          <a:noFill/>
        </p:spPr>
        <p:txBody>
          <a:bodyPr wrap="square" rtlCol="0">
            <a:spAutoFit/>
          </a:bodyPr>
          <a:lstStyle/>
          <a:p>
            <a:r>
              <a:rPr lang="en-IN" dirty="0"/>
              <a:t>AND</a:t>
            </a:r>
          </a:p>
        </p:txBody>
      </p:sp>
      <p:pic>
        <p:nvPicPr>
          <p:cNvPr id="15" name="Picture 14">
            <a:extLst>
              <a:ext uri="{FF2B5EF4-FFF2-40B4-BE49-F238E27FC236}">
                <a16:creationId xmlns:a16="http://schemas.microsoft.com/office/drawing/2014/main" id="{29051EF2-64C5-49B0-959C-8F2D75A01F65}"/>
              </a:ext>
            </a:extLst>
          </p:cNvPr>
          <p:cNvPicPr>
            <a:picLocks noChangeAspect="1"/>
          </p:cNvPicPr>
          <p:nvPr/>
        </p:nvPicPr>
        <p:blipFill>
          <a:blip r:embed="rId4"/>
          <a:stretch>
            <a:fillRect/>
          </a:stretch>
        </p:blipFill>
        <p:spPr>
          <a:xfrm>
            <a:off x="3119437" y="1846813"/>
            <a:ext cx="5057775" cy="577207"/>
          </a:xfrm>
          <a:prstGeom prst="rect">
            <a:avLst/>
          </a:prstGeom>
        </p:spPr>
      </p:pic>
    </p:spTree>
    <p:extLst>
      <p:ext uri="{BB962C8B-B14F-4D97-AF65-F5344CB8AC3E}">
        <p14:creationId xmlns:p14="http://schemas.microsoft.com/office/powerpoint/2010/main" val="3880157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63</a:t>
            </a:fld>
            <a:endParaRPr lang="en-US"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De Morgan’s Law *</a:t>
            </a:r>
          </a:p>
        </p:txBody>
      </p:sp>
      <p:sp>
        <p:nvSpPr>
          <p:cNvPr id="9" name="TextBox 8"/>
          <p:cNvSpPr txBox="1"/>
          <p:nvPr/>
        </p:nvSpPr>
        <p:spPr>
          <a:xfrm>
            <a:off x="685800" y="2133600"/>
            <a:ext cx="6705600" cy="830997"/>
          </a:xfrm>
          <a:prstGeom prst="rect">
            <a:avLst/>
          </a:prstGeom>
          <a:noFill/>
        </p:spPr>
        <p:txBody>
          <a:bodyPr wrap="square" rtlCol="0">
            <a:spAutoFit/>
          </a:bodyPr>
          <a:lstStyle/>
          <a:p>
            <a:r>
              <a:rPr lang="en-US" sz="4800" dirty="0"/>
              <a:t>A + B = A . B </a:t>
            </a:r>
            <a:endParaRPr lang="en-IN" sz="4800" dirty="0"/>
          </a:p>
        </p:txBody>
      </p:sp>
      <p:cxnSp>
        <p:nvCxnSpPr>
          <p:cNvPr id="13" name="Straight Connector 12"/>
          <p:cNvCxnSpPr/>
          <p:nvPr/>
        </p:nvCxnSpPr>
        <p:spPr>
          <a:xfrm flipV="1">
            <a:off x="762000" y="2263588"/>
            <a:ext cx="1181100" cy="224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52500" y="3522248"/>
            <a:ext cx="990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590800" y="2263588"/>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352800" y="2263588"/>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37347" y="3508801"/>
            <a:ext cx="6705600" cy="830997"/>
          </a:xfrm>
          <a:prstGeom prst="rect">
            <a:avLst/>
          </a:prstGeom>
          <a:noFill/>
        </p:spPr>
        <p:txBody>
          <a:bodyPr wrap="square" rtlCol="0">
            <a:spAutoFit/>
          </a:bodyPr>
          <a:lstStyle/>
          <a:p>
            <a:r>
              <a:rPr lang="en-US" sz="4800" dirty="0"/>
              <a:t>A . B = A + B </a:t>
            </a:r>
            <a:endParaRPr lang="en-IN" sz="4800" dirty="0"/>
          </a:p>
        </p:txBody>
      </p:sp>
      <p:cxnSp>
        <p:nvCxnSpPr>
          <p:cNvPr id="24" name="Straight Connector 23"/>
          <p:cNvCxnSpPr/>
          <p:nvPr/>
        </p:nvCxnSpPr>
        <p:spPr>
          <a:xfrm>
            <a:off x="2514600" y="3508801"/>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352800" y="3490871"/>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062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64</a:t>
            </a:fld>
            <a:endParaRPr lang="en-US"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Boolean Algebra to simplify the gates</a:t>
            </a:r>
          </a:p>
        </p:txBody>
      </p:sp>
      <p:pic>
        <p:nvPicPr>
          <p:cNvPr id="8" name="Picture 7">
            <a:extLst>
              <a:ext uri="{FF2B5EF4-FFF2-40B4-BE49-F238E27FC236}">
                <a16:creationId xmlns:a16="http://schemas.microsoft.com/office/drawing/2014/main" id="{0D390E11-8509-4E01-BCF7-441014EDFB55}"/>
              </a:ext>
            </a:extLst>
          </p:cNvPr>
          <p:cNvPicPr>
            <a:picLocks noChangeAspect="1"/>
          </p:cNvPicPr>
          <p:nvPr/>
        </p:nvPicPr>
        <p:blipFill>
          <a:blip r:embed="rId3"/>
          <a:stretch>
            <a:fillRect/>
          </a:stretch>
        </p:blipFill>
        <p:spPr>
          <a:xfrm>
            <a:off x="457200" y="1895475"/>
            <a:ext cx="3476625" cy="1428750"/>
          </a:xfrm>
          <a:prstGeom prst="rect">
            <a:avLst/>
          </a:prstGeom>
        </p:spPr>
      </p:pic>
      <p:pic>
        <p:nvPicPr>
          <p:cNvPr id="9" name="Picture 8">
            <a:extLst>
              <a:ext uri="{FF2B5EF4-FFF2-40B4-BE49-F238E27FC236}">
                <a16:creationId xmlns:a16="http://schemas.microsoft.com/office/drawing/2014/main" id="{F3BAA7A1-7836-4176-87B6-CC6AAD6342E7}"/>
              </a:ext>
            </a:extLst>
          </p:cNvPr>
          <p:cNvPicPr>
            <a:picLocks noChangeAspect="1"/>
          </p:cNvPicPr>
          <p:nvPr/>
        </p:nvPicPr>
        <p:blipFill>
          <a:blip r:embed="rId4"/>
          <a:stretch>
            <a:fillRect/>
          </a:stretch>
        </p:blipFill>
        <p:spPr>
          <a:xfrm>
            <a:off x="428625" y="1343024"/>
            <a:ext cx="2636250" cy="685800"/>
          </a:xfrm>
          <a:prstGeom prst="rect">
            <a:avLst/>
          </a:prstGeom>
        </p:spPr>
      </p:pic>
      <p:pic>
        <p:nvPicPr>
          <p:cNvPr id="13" name="Picture 12">
            <a:extLst>
              <a:ext uri="{FF2B5EF4-FFF2-40B4-BE49-F238E27FC236}">
                <a16:creationId xmlns:a16="http://schemas.microsoft.com/office/drawing/2014/main" id="{4EC11E71-72CD-4481-8742-08A547140808}"/>
              </a:ext>
            </a:extLst>
          </p:cNvPr>
          <p:cNvPicPr>
            <a:picLocks noChangeAspect="1"/>
          </p:cNvPicPr>
          <p:nvPr/>
        </p:nvPicPr>
        <p:blipFill>
          <a:blip r:embed="rId5"/>
          <a:stretch>
            <a:fillRect/>
          </a:stretch>
        </p:blipFill>
        <p:spPr>
          <a:xfrm>
            <a:off x="428625" y="3238502"/>
            <a:ext cx="4876800" cy="1590675"/>
          </a:xfrm>
          <a:prstGeom prst="rect">
            <a:avLst/>
          </a:prstGeom>
        </p:spPr>
      </p:pic>
      <p:pic>
        <p:nvPicPr>
          <p:cNvPr id="16" name="Picture 15">
            <a:extLst>
              <a:ext uri="{FF2B5EF4-FFF2-40B4-BE49-F238E27FC236}">
                <a16:creationId xmlns:a16="http://schemas.microsoft.com/office/drawing/2014/main" id="{5B9472A1-BE48-4BEE-87A1-27C7276421F0}"/>
              </a:ext>
            </a:extLst>
          </p:cNvPr>
          <p:cNvPicPr>
            <a:picLocks noChangeAspect="1"/>
          </p:cNvPicPr>
          <p:nvPr/>
        </p:nvPicPr>
        <p:blipFill rotWithShape="1">
          <a:blip r:embed="rId6"/>
          <a:srcRect t="87629"/>
          <a:stretch/>
        </p:blipFill>
        <p:spPr>
          <a:xfrm>
            <a:off x="4800600" y="1528763"/>
            <a:ext cx="4105275" cy="685800"/>
          </a:xfrm>
          <a:prstGeom prst="rect">
            <a:avLst/>
          </a:prstGeom>
        </p:spPr>
      </p:pic>
      <p:pic>
        <p:nvPicPr>
          <p:cNvPr id="14" name="Picture 13">
            <a:extLst>
              <a:ext uri="{FF2B5EF4-FFF2-40B4-BE49-F238E27FC236}">
                <a16:creationId xmlns:a16="http://schemas.microsoft.com/office/drawing/2014/main" id="{AF20D95B-1CCD-4DFD-AE6B-E0F8B01EDA7C}"/>
              </a:ext>
            </a:extLst>
          </p:cNvPr>
          <p:cNvPicPr>
            <a:picLocks noChangeAspect="1"/>
          </p:cNvPicPr>
          <p:nvPr/>
        </p:nvPicPr>
        <p:blipFill>
          <a:blip r:embed="rId7"/>
          <a:stretch>
            <a:fillRect/>
          </a:stretch>
        </p:blipFill>
        <p:spPr>
          <a:xfrm>
            <a:off x="1003800" y="5324474"/>
            <a:ext cx="2638425" cy="1085850"/>
          </a:xfrm>
          <a:prstGeom prst="rect">
            <a:avLst/>
          </a:prstGeom>
        </p:spPr>
      </p:pic>
      <p:cxnSp>
        <p:nvCxnSpPr>
          <p:cNvPr id="17" name="Straight Arrow Connector 16">
            <a:extLst>
              <a:ext uri="{FF2B5EF4-FFF2-40B4-BE49-F238E27FC236}">
                <a16:creationId xmlns:a16="http://schemas.microsoft.com/office/drawing/2014/main" id="{080F2676-D9FD-4491-B635-DB81B883E509}"/>
              </a:ext>
            </a:extLst>
          </p:cNvPr>
          <p:cNvCxnSpPr/>
          <p:nvPr/>
        </p:nvCxnSpPr>
        <p:spPr>
          <a:xfrm flipH="1">
            <a:off x="2867025" y="4752976"/>
            <a:ext cx="1905000"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09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65</a:t>
            </a:fld>
            <a:endParaRPr lang="en-US" dirty="0"/>
          </a:p>
        </p:txBody>
      </p:sp>
      <p:sp>
        <p:nvSpPr>
          <p:cNvPr id="121" name="TextBox 120"/>
          <p:cNvSpPr txBox="1"/>
          <p:nvPr/>
        </p:nvSpPr>
        <p:spPr>
          <a:xfrm>
            <a:off x="4724400" y="1905000"/>
            <a:ext cx="914400" cy="4419600"/>
          </a:xfrm>
          <a:prstGeom prst="rect">
            <a:avLst/>
          </a:prstGeom>
          <a:solidFill>
            <a:schemeClr val="bg1"/>
          </a:solidFill>
        </p:spPr>
        <p:txBody>
          <a:bodyPr wrap="square" rtlCol="0">
            <a:spAutoFit/>
          </a:bodyPr>
          <a:lstStyle/>
          <a:p>
            <a:endParaRPr lang="en-IN"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De Morgan’s Law *</a:t>
            </a:r>
          </a:p>
        </p:txBody>
      </p:sp>
      <p:pic>
        <p:nvPicPr>
          <p:cNvPr id="2" name="Picture 1"/>
          <p:cNvPicPr>
            <a:picLocks noChangeAspect="1"/>
          </p:cNvPicPr>
          <p:nvPr/>
        </p:nvPicPr>
        <p:blipFill>
          <a:blip r:embed="rId3"/>
          <a:stretch>
            <a:fillRect/>
          </a:stretch>
        </p:blipFill>
        <p:spPr>
          <a:xfrm>
            <a:off x="914400" y="1371600"/>
            <a:ext cx="6193382" cy="1543096"/>
          </a:xfrm>
          <a:prstGeom prst="rect">
            <a:avLst/>
          </a:prstGeom>
        </p:spPr>
      </p:pic>
      <p:pic>
        <p:nvPicPr>
          <p:cNvPr id="6" name="Picture 5"/>
          <p:cNvPicPr>
            <a:picLocks noChangeAspect="1"/>
          </p:cNvPicPr>
          <p:nvPr/>
        </p:nvPicPr>
        <p:blipFill>
          <a:blip r:embed="rId4"/>
          <a:stretch>
            <a:fillRect/>
          </a:stretch>
        </p:blipFill>
        <p:spPr>
          <a:xfrm>
            <a:off x="1676400" y="2744321"/>
            <a:ext cx="5181600" cy="3371362"/>
          </a:xfrm>
          <a:prstGeom prst="rect">
            <a:avLst/>
          </a:prstGeom>
        </p:spPr>
      </p:pic>
    </p:spTree>
    <p:extLst>
      <p:ext uri="{BB962C8B-B14F-4D97-AF65-F5344CB8AC3E}">
        <p14:creationId xmlns:p14="http://schemas.microsoft.com/office/powerpoint/2010/main" val="2372005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l="27966" t="36579" r="51606" b="38236"/>
          <a:stretch/>
        </p:blipFill>
        <p:spPr>
          <a:xfrm>
            <a:off x="4476456" y="4941725"/>
            <a:ext cx="1181686" cy="833425"/>
          </a:xfrm>
          <a:prstGeom prst="rect">
            <a:avLst/>
          </a:prstGeom>
        </p:spPr>
      </p:pic>
      <p:pic>
        <p:nvPicPr>
          <p:cNvPr id="18" name="Picture 17"/>
          <p:cNvPicPr>
            <a:picLocks noChangeAspect="1"/>
          </p:cNvPicPr>
          <p:nvPr/>
        </p:nvPicPr>
        <p:blipFill rotWithShape="1">
          <a:blip r:embed="rId3"/>
          <a:srcRect l="27966" t="15925" r="50205" b="65467"/>
          <a:stretch/>
        </p:blipFill>
        <p:spPr>
          <a:xfrm>
            <a:off x="4337261" y="5598124"/>
            <a:ext cx="1460077" cy="711951"/>
          </a:xfrm>
          <a:prstGeom prst="rect">
            <a:avLst/>
          </a:prstGeom>
        </p:spPr>
      </p:pic>
      <p:sp>
        <p:nvSpPr>
          <p:cNvPr id="3" name="Date Placeholder 2"/>
          <p:cNvSpPr>
            <a:spLocks noGrp="1"/>
          </p:cNvSpPr>
          <p:nvPr>
            <p:ph type="dt" sz="half" idx="10"/>
          </p:nvPr>
        </p:nvSpPr>
        <p:spPr/>
        <p:txBody>
          <a:bodyPr/>
          <a:lstStyle/>
          <a:p>
            <a:fld id="{2552EF79-F207-4035-B73B-2BDCCAD78D3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dirty="0"/>
              <a:t>Mechatronics  DE CA 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66</a:t>
            </a:fld>
            <a:endParaRPr lang="en-US" dirty="0"/>
          </a:p>
        </p:txBody>
      </p:sp>
      <p:sp>
        <p:nvSpPr>
          <p:cNvPr id="123" name="Title 1"/>
          <p:cNvSpPr>
            <a:spLocks noGrp="1"/>
          </p:cNvSpPr>
          <p:nvPr>
            <p:ph type="title"/>
          </p:nvPr>
        </p:nvSpPr>
        <p:spPr>
          <a:xfrm>
            <a:off x="350293" y="228600"/>
            <a:ext cx="8229600" cy="1143000"/>
          </a:xfrm>
        </p:spPr>
        <p:txBody>
          <a:bodyPr>
            <a:normAutofit/>
          </a:bodyPr>
          <a:lstStyle/>
          <a:p>
            <a:r>
              <a:rPr lang="en-US" sz="3600" dirty="0"/>
              <a:t>Example</a:t>
            </a:r>
          </a:p>
        </p:txBody>
      </p:sp>
      <p:sp>
        <p:nvSpPr>
          <p:cNvPr id="8" name="Rectangle 7"/>
          <p:cNvSpPr/>
          <p:nvPr/>
        </p:nvSpPr>
        <p:spPr>
          <a:xfrm>
            <a:off x="68239" y="1497106"/>
            <a:ext cx="8793707" cy="2554545"/>
          </a:xfrm>
          <a:prstGeom prst="rect">
            <a:avLst/>
          </a:prstGeom>
        </p:spPr>
        <p:txBody>
          <a:bodyPr wrap="square">
            <a:spAutoFit/>
          </a:bodyPr>
          <a:lstStyle/>
          <a:p>
            <a:r>
              <a:rPr lang="en-IN" sz="1600" dirty="0">
                <a:latin typeface="+mj-lt"/>
              </a:rPr>
              <a:t>An electronic switch that uses digital logic is to be developed for switching the lights on and off in an art gallery.  The switch has to be turned on at 7:00 p.m. and turned off at 6:00 a.m.  Also, if there are people in the gallery and the light that enters the gallery from outside is inadequate, the lights have to be turned on regardless of the time of the day.</a:t>
            </a:r>
          </a:p>
          <a:p>
            <a:endParaRPr lang="en-US" sz="1600" dirty="0">
              <a:latin typeface="+mj-lt"/>
            </a:endParaRPr>
          </a:p>
          <a:p>
            <a:r>
              <a:rPr lang="en-US" sz="1600" dirty="0">
                <a:latin typeface="+mj-lt"/>
              </a:rPr>
              <a:t>There are 3 sensors (Human, Light, Timer) – Timer goes high if time is between 6.00 AM to 7.00 PM.  Human sensor goes high when people are there and light sensor goes high when light is inadequate</a:t>
            </a:r>
          </a:p>
          <a:p>
            <a:endParaRPr lang="en-US" sz="1600" dirty="0">
              <a:latin typeface="+mj-lt"/>
            </a:endParaRPr>
          </a:p>
          <a:p>
            <a:r>
              <a:rPr lang="en-IN" sz="1600" dirty="0">
                <a:latin typeface="+mj-lt"/>
              </a:rPr>
              <a:t>The logic state of the people sensor is denoted by </a:t>
            </a:r>
            <a:r>
              <a:rPr lang="en-IN" sz="1600" b="1" i="1" dirty="0">
                <a:latin typeface="+mj-lt"/>
              </a:rPr>
              <a:t>p</a:t>
            </a:r>
            <a:r>
              <a:rPr lang="en-IN" sz="1600" dirty="0">
                <a:latin typeface="+mj-lt"/>
              </a:rPr>
              <a:t>, that of the light sensor is denoted by </a:t>
            </a:r>
            <a:r>
              <a:rPr lang="en-IN" sz="1600" b="1" i="1" dirty="0">
                <a:latin typeface="+mj-lt"/>
              </a:rPr>
              <a:t>l</a:t>
            </a:r>
            <a:r>
              <a:rPr lang="en-IN" sz="1600" b="1" dirty="0">
                <a:latin typeface="+mj-lt"/>
              </a:rPr>
              <a:t>,</a:t>
            </a:r>
            <a:r>
              <a:rPr lang="en-IN" sz="1600" dirty="0">
                <a:latin typeface="+mj-lt"/>
              </a:rPr>
              <a:t> and that of the time sensor is denoted by </a:t>
            </a:r>
            <a:r>
              <a:rPr lang="en-IN" sz="1600" b="1" i="1" dirty="0">
                <a:latin typeface="+mj-lt"/>
              </a:rPr>
              <a:t>t</a:t>
            </a:r>
            <a:r>
              <a:rPr lang="en-IN" sz="1600" dirty="0">
                <a:latin typeface="+mj-lt"/>
              </a:rPr>
              <a:t>.</a:t>
            </a:r>
          </a:p>
        </p:txBody>
      </p:sp>
      <p:pic>
        <p:nvPicPr>
          <p:cNvPr id="13" name="Picture 12"/>
          <p:cNvPicPr>
            <a:picLocks noChangeAspect="1"/>
          </p:cNvPicPr>
          <p:nvPr/>
        </p:nvPicPr>
        <p:blipFill>
          <a:blip r:embed="rId4"/>
          <a:stretch>
            <a:fillRect/>
          </a:stretch>
        </p:blipFill>
        <p:spPr>
          <a:xfrm>
            <a:off x="2286000" y="4064780"/>
            <a:ext cx="1752600" cy="647700"/>
          </a:xfrm>
          <a:prstGeom prst="rect">
            <a:avLst/>
          </a:prstGeom>
        </p:spPr>
      </p:pic>
      <p:pic>
        <p:nvPicPr>
          <p:cNvPr id="14" name="Picture 13"/>
          <p:cNvPicPr>
            <a:picLocks noChangeAspect="1"/>
          </p:cNvPicPr>
          <p:nvPr/>
        </p:nvPicPr>
        <p:blipFill rotWithShape="1">
          <a:blip r:embed="rId3"/>
          <a:srcRect l="55449" t="15925" r="23728" b="65874"/>
          <a:stretch/>
        </p:blipFill>
        <p:spPr>
          <a:xfrm>
            <a:off x="5562600" y="5021373"/>
            <a:ext cx="2758854" cy="1379428"/>
          </a:xfrm>
          <a:prstGeom prst="rect">
            <a:avLst/>
          </a:prstGeom>
        </p:spPr>
      </p:pic>
      <p:sp>
        <p:nvSpPr>
          <p:cNvPr id="15" name="TextBox 14"/>
          <p:cNvSpPr txBox="1"/>
          <p:nvPr/>
        </p:nvSpPr>
        <p:spPr>
          <a:xfrm>
            <a:off x="7467600" y="5954099"/>
            <a:ext cx="533400" cy="522901"/>
          </a:xfrm>
          <a:prstGeom prst="rect">
            <a:avLst/>
          </a:prstGeom>
          <a:solidFill>
            <a:schemeClr val="bg1"/>
          </a:solidFill>
        </p:spPr>
        <p:txBody>
          <a:bodyPr wrap="square" rtlCol="0">
            <a:spAutoFit/>
          </a:bodyPr>
          <a:lstStyle/>
          <a:p>
            <a:endParaRPr lang="en-IN" dirty="0"/>
          </a:p>
        </p:txBody>
      </p:sp>
      <p:sp>
        <p:nvSpPr>
          <p:cNvPr id="21" name="TextBox 20"/>
          <p:cNvSpPr txBox="1"/>
          <p:nvPr/>
        </p:nvSpPr>
        <p:spPr>
          <a:xfrm>
            <a:off x="5295900" y="6051478"/>
            <a:ext cx="266700" cy="258597"/>
          </a:xfrm>
          <a:prstGeom prst="rect">
            <a:avLst/>
          </a:prstGeom>
          <a:solidFill>
            <a:schemeClr val="bg1"/>
          </a:solidFill>
        </p:spPr>
        <p:txBody>
          <a:bodyPr wrap="square" rtlCol="0">
            <a:spAutoFit/>
          </a:bodyPr>
          <a:lstStyle/>
          <a:p>
            <a:endParaRPr lang="en-IN" dirty="0"/>
          </a:p>
        </p:txBody>
      </p:sp>
      <p:sp>
        <p:nvSpPr>
          <p:cNvPr id="22" name="TextBox 21"/>
          <p:cNvSpPr txBox="1"/>
          <p:nvPr/>
        </p:nvSpPr>
        <p:spPr>
          <a:xfrm>
            <a:off x="4705350" y="6218403"/>
            <a:ext cx="266700" cy="258597"/>
          </a:xfrm>
          <a:prstGeom prst="rect">
            <a:avLst/>
          </a:prstGeom>
          <a:solidFill>
            <a:schemeClr val="bg1"/>
          </a:solidFill>
        </p:spPr>
        <p:txBody>
          <a:bodyPr wrap="square" rtlCol="0">
            <a:spAutoFit/>
          </a:bodyPr>
          <a:lstStyle/>
          <a:p>
            <a:endParaRPr lang="en-IN" dirty="0"/>
          </a:p>
        </p:txBody>
      </p:sp>
      <p:sp>
        <p:nvSpPr>
          <p:cNvPr id="24" name="TextBox 23"/>
          <p:cNvSpPr txBox="1"/>
          <p:nvPr/>
        </p:nvSpPr>
        <p:spPr>
          <a:xfrm>
            <a:off x="5327690" y="5528286"/>
            <a:ext cx="266700" cy="258597"/>
          </a:xfrm>
          <a:prstGeom prst="rect">
            <a:avLst/>
          </a:prstGeom>
          <a:solidFill>
            <a:schemeClr val="bg1"/>
          </a:solidFill>
        </p:spPr>
        <p:txBody>
          <a:bodyPr wrap="square" rtlCol="0">
            <a:spAutoFit/>
          </a:bodyPr>
          <a:lstStyle/>
          <a:p>
            <a:endParaRPr lang="en-IN" dirty="0"/>
          </a:p>
        </p:txBody>
      </p:sp>
      <p:sp>
        <p:nvSpPr>
          <p:cNvPr id="19" name="TextBox 18"/>
          <p:cNvSpPr txBox="1"/>
          <p:nvPr/>
        </p:nvSpPr>
        <p:spPr>
          <a:xfrm>
            <a:off x="4206151" y="5305923"/>
            <a:ext cx="533400" cy="369332"/>
          </a:xfrm>
          <a:prstGeom prst="rect">
            <a:avLst/>
          </a:prstGeom>
          <a:noFill/>
        </p:spPr>
        <p:txBody>
          <a:bodyPr wrap="square" rtlCol="0">
            <a:spAutoFit/>
          </a:bodyPr>
          <a:lstStyle/>
          <a:p>
            <a:r>
              <a:rPr lang="en-US" dirty="0"/>
              <a:t>l</a:t>
            </a:r>
            <a:endParaRPr lang="en-IN" dirty="0"/>
          </a:p>
        </p:txBody>
      </p:sp>
      <p:sp>
        <p:nvSpPr>
          <p:cNvPr id="26" name="TextBox 25"/>
          <p:cNvSpPr txBox="1"/>
          <p:nvPr/>
        </p:nvSpPr>
        <p:spPr>
          <a:xfrm>
            <a:off x="5448300" y="6203878"/>
            <a:ext cx="266700" cy="258597"/>
          </a:xfrm>
          <a:prstGeom prst="rect">
            <a:avLst/>
          </a:prstGeom>
          <a:solidFill>
            <a:schemeClr val="bg1"/>
          </a:solidFill>
        </p:spPr>
        <p:txBody>
          <a:bodyPr wrap="square" rtlCol="0">
            <a:spAutoFit/>
          </a:bodyPr>
          <a:lstStyle/>
          <a:p>
            <a:endParaRPr lang="en-IN" dirty="0"/>
          </a:p>
        </p:txBody>
      </p:sp>
      <p:sp>
        <p:nvSpPr>
          <p:cNvPr id="27" name="TextBox 26"/>
          <p:cNvSpPr txBox="1"/>
          <p:nvPr/>
        </p:nvSpPr>
        <p:spPr>
          <a:xfrm>
            <a:off x="4179257" y="5028096"/>
            <a:ext cx="533400" cy="369332"/>
          </a:xfrm>
          <a:prstGeom prst="rect">
            <a:avLst/>
          </a:prstGeom>
          <a:noFill/>
        </p:spPr>
        <p:txBody>
          <a:bodyPr wrap="square" rtlCol="0">
            <a:spAutoFit/>
          </a:bodyPr>
          <a:lstStyle/>
          <a:p>
            <a:r>
              <a:rPr lang="en-US" dirty="0"/>
              <a:t>P</a:t>
            </a:r>
            <a:endParaRPr lang="en-IN" dirty="0"/>
          </a:p>
        </p:txBody>
      </p:sp>
      <p:sp>
        <p:nvSpPr>
          <p:cNvPr id="29" name="TextBox 28"/>
          <p:cNvSpPr txBox="1"/>
          <p:nvPr/>
        </p:nvSpPr>
        <p:spPr>
          <a:xfrm>
            <a:off x="7578244" y="5118404"/>
            <a:ext cx="533400" cy="369332"/>
          </a:xfrm>
          <a:prstGeom prst="rect">
            <a:avLst/>
          </a:prstGeom>
          <a:noFill/>
        </p:spPr>
        <p:txBody>
          <a:bodyPr wrap="square" rtlCol="0">
            <a:spAutoFit/>
          </a:bodyPr>
          <a:lstStyle/>
          <a:p>
            <a:r>
              <a:rPr lang="en-US" dirty="0"/>
              <a:t>s</a:t>
            </a:r>
            <a:endParaRPr lang="en-IN" dirty="0"/>
          </a:p>
        </p:txBody>
      </p:sp>
      <p:sp>
        <p:nvSpPr>
          <p:cNvPr id="30" name="TextBox 29"/>
          <p:cNvSpPr txBox="1"/>
          <p:nvPr/>
        </p:nvSpPr>
        <p:spPr>
          <a:xfrm>
            <a:off x="4179257" y="5728648"/>
            <a:ext cx="508210" cy="369332"/>
          </a:xfrm>
          <a:prstGeom prst="rect">
            <a:avLst/>
          </a:prstGeom>
          <a:noFill/>
        </p:spPr>
        <p:txBody>
          <a:bodyPr wrap="square" rtlCol="0">
            <a:spAutoFit/>
          </a:bodyPr>
          <a:lstStyle/>
          <a:p>
            <a:r>
              <a:rPr lang="en-US" dirty="0"/>
              <a:t>t</a:t>
            </a:r>
            <a:endParaRPr lang="en-IN" dirty="0"/>
          </a:p>
        </p:txBody>
      </p:sp>
    </p:spTree>
    <p:extLst>
      <p:ext uri="{BB962C8B-B14F-4D97-AF65-F5344CB8AC3E}">
        <p14:creationId xmlns:p14="http://schemas.microsoft.com/office/powerpoint/2010/main" val="1191541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95B6638-7F1D-4CA1-8559-5C5A814D92B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67</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Voltage chopping</a:t>
            </a:r>
          </a:p>
        </p:txBody>
      </p:sp>
      <p:sp>
        <p:nvSpPr>
          <p:cNvPr id="9" name="Rectangle 8"/>
          <p:cNvSpPr/>
          <p:nvPr/>
        </p:nvSpPr>
        <p:spPr>
          <a:xfrm>
            <a:off x="1295400" y="32004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AC waveform average va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85949"/>
            <a:ext cx="4243877" cy="3752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ordinate ru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397" y="3511311"/>
            <a:ext cx="3079205" cy="50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749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E1732AC-5FC6-4BFE-AE61-5B9A69578DA5}"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68</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Thyristor (SCRs)</a:t>
            </a:r>
          </a:p>
        </p:txBody>
      </p:sp>
      <p:sp>
        <p:nvSpPr>
          <p:cNvPr id="9" name="Rectangle 8"/>
          <p:cNvSpPr/>
          <p:nvPr/>
        </p:nvSpPr>
        <p:spPr>
          <a:xfrm>
            <a:off x="1295400" y="32004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6" name="Picture 4" descr="thyristor characteristics curv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7" y="1795393"/>
            <a:ext cx="5486400" cy="46388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4.bp.blogspot.com/-11moW_6zewA/TodQ6eom6OI/AAAAAAAACB4/B2T4AdizRdw/s16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12" y="4343400"/>
            <a:ext cx="3038475" cy="17811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5907881" y="1800155"/>
            <a:ext cx="2662237" cy="1101821"/>
          </a:xfrm>
          <a:prstGeom prst="rect">
            <a:avLst/>
          </a:prstGeom>
        </p:spPr>
      </p:pic>
    </p:spTree>
    <p:extLst>
      <p:ext uri="{BB962C8B-B14F-4D97-AF65-F5344CB8AC3E}">
        <p14:creationId xmlns:p14="http://schemas.microsoft.com/office/powerpoint/2010/main" val="1563344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1E207BE-3195-422C-A8A7-A56E1F7685A5}"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69</a:t>
            </a:fld>
            <a:endParaRPr lang="en-US" dirty="0"/>
          </a:p>
        </p:txBody>
      </p:sp>
      <p:sp>
        <p:nvSpPr>
          <p:cNvPr id="9" name="Rectangle 8"/>
          <p:cNvSpPr/>
          <p:nvPr/>
        </p:nvSpPr>
        <p:spPr>
          <a:xfrm>
            <a:off x="1295400" y="32004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4" name="Picture 2" descr="thyristor phase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43" y="1371138"/>
            <a:ext cx="4415075" cy="379791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50293" y="22860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b="1" kern="1200" spc="-150">
                <a:solidFill>
                  <a:schemeClr val="tx1"/>
                </a:solidFill>
                <a:latin typeface="Arial" pitchFamily="34" charset="0"/>
                <a:ea typeface="+mj-ea"/>
                <a:cs typeface="Arial" pitchFamily="34" charset="0"/>
              </a:defRPr>
            </a:lvl1pPr>
          </a:lstStyle>
          <a:p>
            <a:r>
              <a:rPr lang="en-US" sz="3600" dirty="0"/>
              <a:t>Thyristor (SCRs)</a:t>
            </a:r>
          </a:p>
        </p:txBody>
      </p:sp>
      <p:pic>
        <p:nvPicPr>
          <p:cNvPr id="4098" name="Picture 2" descr="thyristor circu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081" y="1420735"/>
            <a:ext cx="3747999" cy="29575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81012" y="5425016"/>
            <a:ext cx="8229600" cy="923330"/>
          </a:xfrm>
          <a:prstGeom prst="rect">
            <a:avLst/>
          </a:prstGeom>
        </p:spPr>
        <p:txBody>
          <a:bodyPr wrap="square">
            <a:spAutoFit/>
          </a:bodyPr>
          <a:lstStyle/>
          <a:p>
            <a:r>
              <a:rPr lang="en-IN" dirty="0">
                <a:solidFill>
                  <a:srgbClr val="414042"/>
                </a:solidFill>
                <a:latin typeface="Martel"/>
              </a:rPr>
              <a:t>By accurately varying the timing relationship between the Gate pulse and the positive half-cycle, the </a:t>
            </a:r>
            <a:r>
              <a:rPr lang="en-IN" b="1" dirty="0" err="1">
                <a:solidFill>
                  <a:srgbClr val="414042"/>
                </a:solidFill>
                <a:latin typeface="Martel"/>
              </a:rPr>
              <a:t>Thyristor</a:t>
            </a:r>
            <a:r>
              <a:rPr lang="en-IN" dirty="0">
                <a:solidFill>
                  <a:srgbClr val="414042"/>
                </a:solidFill>
                <a:latin typeface="Martel"/>
              </a:rPr>
              <a:t> could be made to supply any percentage of power desired to the load, between 0% and 50%</a:t>
            </a:r>
            <a:endParaRPr lang="en-IN" dirty="0"/>
          </a:p>
        </p:txBody>
      </p:sp>
    </p:spTree>
    <p:extLst>
      <p:ext uri="{BB962C8B-B14F-4D97-AF65-F5344CB8AC3E}">
        <p14:creationId xmlns:p14="http://schemas.microsoft.com/office/powerpoint/2010/main" val="2383006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3555EA6-55AC-40C2-881A-FBAC6F0C7BEA}"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7</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Resistances in Series</a:t>
            </a:r>
          </a:p>
        </p:txBody>
      </p:sp>
      <p:pic>
        <p:nvPicPr>
          <p:cNvPr id="2" name="Picture 1"/>
          <p:cNvPicPr>
            <a:picLocks noChangeAspect="1"/>
          </p:cNvPicPr>
          <p:nvPr/>
        </p:nvPicPr>
        <p:blipFill>
          <a:blip r:embed="rId3"/>
          <a:stretch>
            <a:fillRect/>
          </a:stretch>
        </p:blipFill>
        <p:spPr>
          <a:xfrm>
            <a:off x="671512" y="2052637"/>
            <a:ext cx="7800975" cy="275272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1273110" y="3684060"/>
              <a:ext cx="720" cy="34560"/>
            </p14:xfrm>
          </p:contentPart>
        </mc:Choice>
        <mc:Fallback xmlns="">
          <p:pic>
            <p:nvPicPr>
              <p:cNvPr id="19" name="Ink 18"/>
              <p:cNvPicPr/>
              <p:nvPr/>
            </p:nvPicPr>
            <p:blipFill>
              <a:blip r:embed="rId13"/>
              <a:stretch>
                <a:fillRect/>
              </a:stretch>
            </p:blipFill>
            <p:spPr>
              <a:xfrm>
                <a:off x="1268070" y="3681180"/>
                <a:ext cx="11160" cy="42840"/>
              </a:xfrm>
              <a:prstGeom prst="rect">
                <a:avLst/>
              </a:prstGeom>
            </p:spPr>
          </p:pic>
        </mc:Fallback>
      </mc:AlternateContent>
    </p:spTree>
    <p:extLst>
      <p:ext uri="{BB962C8B-B14F-4D97-AF65-F5344CB8AC3E}">
        <p14:creationId xmlns:p14="http://schemas.microsoft.com/office/powerpoint/2010/main" val="2444313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27F467-071A-4251-8188-20B1BF501A7A}"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70</a:t>
            </a:fld>
            <a:endParaRPr lang="en-US" dirty="0"/>
          </a:p>
        </p:txBody>
      </p:sp>
      <p:sp>
        <p:nvSpPr>
          <p:cNvPr id="9" name="Rectangle 8"/>
          <p:cNvSpPr/>
          <p:nvPr/>
        </p:nvSpPr>
        <p:spPr>
          <a:xfrm>
            <a:off x="1295400" y="32004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p:cNvSpPr txBox="1">
            <a:spLocks/>
          </p:cNvSpPr>
          <p:nvPr/>
        </p:nvSpPr>
        <p:spPr>
          <a:xfrm>
            <a:off x="350293" y="22860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b="1" kern="1200" spc="-150">
                <a:solidFill>
                  <a:schemeClr val="tx1"/>
                </a:solidFill>
                <a:latin typeface="Arial" pitchFamily="34" charset="0"/>
                <a:ea typeface="+mj-ea"/>
                <a:cs typeface="Arial" pitchFamily="34" charset="0"/>
              </a:defRPr>
            </a:lvl1pPr>
          </a:lstStyle>
          <a:p>
            <a:r>
              <a:rPr lang="en-US" sz="3600" dirty="0" err="1"/>
              <a:t>Triacs</a:t>
            </a:r>
            <a:r>
              <a:rPr lang="en-US" sz="3600" dirty="0"/>
              <a:t> </a:t>
            </a:r>
          </a:p>
        </p:txBody>
      </p:sp>
      <p:pic>
        <p:nvPicPr>
          <p:cNvPr id="5122" name="Picture 2" descr="triac symbol"/>
          <p:cNvPicPr>
            <a:picLocks noChangeAspect="1" noChangeArrowheads="1"/>
          </p:cNvPicPr>
          <p:nvPr/>
        </p:nvPicPr>
        <p:blipFill rotWithShape="1">
          <a:blip r:embed="rId3">
            <a:extLst>
              <a:ext uri="{28A0092B-C50C-407E-A947-70E740481C1C}">
                <a14:useLocalDpi xmlns:a14="http://schemas.microsoft.com/office/drawing/2010/main" val="0"/>
              </a:ext>
            </a:extLst>
          </a:blip>
          <a:srcRect b="14337"/>
          <a:stretch/>
        </p:blipFill>
        <p:spPr bwMode="auto">
          <a:xfrm>
            <a:off x="609599" y="2062162"/>
            <a:ext cx="6687181" cy="304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327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2D16F1-6B3C-4836-A801-C0F2337F3A6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71</a:t>
            </a:fld>
            <a:endParaRPr lang="en-US" dirty="0"/>
          </a:p>
        </p:txBody>
      </p:sp>
      <p:sp>
        <p:nvSpPr>
          <p:cNvPr id="6" name="Content Placeholder 5"/>
          <p:cNvSpPr>
            <a:spLocks noGrp="1"/>
          </p:cNvSpPr>
          <p:nvPr>
            <p:ph sz="quarter" idx="1"/>
          </p:nvPr>
        </p:nvSpPr>
        <p:spPr/>
        <p:txBody>
          <a:bodyPr/>
          <a:lstStyle/>
          <a:p>
            <a:pPr>
              <a:buNone/>
            </a:pPr>
            <a:endParaRPr lang="en-US" dirty="0"/>
          </a:p>
          <a:p>
            <a:pPr>
              <a:buNone/>
            </a:pPr>
            <a:endParaRPr lang="en-US" dirty="0"/>
          </a:p>
          <a:p>
            <a:pPr algn="ctr">
              <a:buNone/>
            </a:pPr>
            <a:r>
              <a:rPr lang="en-US" sz="7200" dirty="0"/>
              <a:t>Thank you</a:t>
            </a:r>
          </a:p>
        </p:txBody>
      </p:sp>
    </p:spTree>
    <p:extLst>
      <p:ext uri="{BB962C8B-B14F-4D97-AF65-F5344CB8AC3E}">
        <p14:creationId xmlns:p14="http://schemas.microsoft.com/office/powerpoint/2010/main" val="23085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DFEE5F-543A-4D61-AA29-5A04A5712291}"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8</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Resistances in Parallel</a:t>
            </a:r>
          </a:p>
        </p:txBody>
      </p:sp>
      <p:pic>
        <p:nvPicPr>
          <p:cNvPr id="6" name="Picture 5"/>
          <p:cNvPicPr>
            <a:picLocks noChangeAspect="1"/>
          </p:cNvPicPr>
          <p:nvPr/>
        </p:nvPicPr>
        <p:blipFill>
          <a:blip r:embed="rId3"/>
          <a:stretch>
            <a:fillRect/>
          </a:stretch>
        </p:blipFill>
        <p:spPr>
          <a:xfrm>
            <a:off x="50562" y="1905000"/>
            <a:ext cx="8529331" cy="3081338"/>
          </a:xfrm>
          <a:prstGeom prst="rect">
            <a:avLst/>
          </a:prstGeom>
        </p:spPr>
      </p:pic>
    </p:spTree>
    <p:extLst>
      <p:ext uri="{BB962C8B-B14F-4D97-AF65-F5344CB8AC3E}">
        <p14:creationId xmlns:p14="http://schemas.microsoft.com/office/powerpoint/2010/main" val="90069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7650341-51CB-4E5E-8B87-F96B03145656}" type="datetime1">
              <a:rPr lang="en-US" smtClean="0"/>
              <a:t>11/23/2019</a:t>
            </a:fld>
            <a:endParaRPr lang="en-US" dirty="0"/>
          </a:p>
        </p:txBody>
      </p:sp>
      <p:sp>
        <p:nvSpPr>
          <p:cNvPr id="4" name="Footer Placeholder 3"/>
          <p:cNvSpPr>
            <a:spLocks noGrp="1"/>
          </p:cNvSpPr>
          <p:nvPr>
            <p:ph type="ftr" sz="quarter" idx="11"/>
          </p:nvPr>
        </p:nvSpPr>
        <p:spPr/>
        <p:txBody>
          <a:bodyPr/>
          <a:lstStyle/>
          <a:p>
            <a:r>
              <a:rPr lang="en-IN"/>
              <a:t>Mechatronics AEZG511       BITS Pilani</a:t>
            </a:r>
            <a:endParaRPr lang="en-US" dirty="0"/>
          </a:p>
        </p:txBody>
      </p:sp>
      <p:sp>
        <p:nvSpPr>
          <p:cNvPr id="5" name="Slide Number Placeholder 4"/>
          <p:cNvSpPr>
            <a:spLocks noGrp="1"/>
          </p:cNvSpPr>
          <p:nvPr>
            <p:ph type="sldNum" sz="quarter" idx="12"/>
          </p:nvPr>
        </p:nvSpPr>
        <p:spPr/>
        <p:txBody>
          <a:bodyPr/>
          <a:lstStyle/>
          <a:p>
            <a:fld id="{8F1BE4BF-74A3-4F14-8297-8B279556789F}" type="slidenum">
              <a:rPr lang="en-US" smtClean="0"/>
              <a:pPr/>
              <a:t>9</a:t>
            </a:fld>
            <a:endParaRPr lang="en-US" dirty="0"/>
          </a:p>
        </p:txBody>
      </p:sp>
      <p:sp>
        <p:nvSpPr>
          <p:cNvPr id="8" name="Title 1"/>
          <p:cNvSpPr>
            <a:spLocks noGrp="1"/>
          </p:cNvSpPr>
          <p:nvPr>
            <p:ph type="title"/>
          </p:nvPr>
        </p:nvSpPr>
        <p:spPr>
          <a:xfrm>
            <a:off x="350293" y="228600"/>
            <a:ext cx="8229600" cy="1143000"/>
          </a:xfrm>
        </p:spPr>
        <p:txBody>
          <a:bodyPr>
            <a:normAutofit/>
          </a:bodyPr>
          <a:lstStyle/>
          <a:p>
            <a:r>
              <a:rPr lang="en-US" sz="3600" dirty="0"/>
              <a:t>Voltage divider circuit</a:t>
            </a:r>
          </a:p>
        </p:txBody>
      </p:sp>
      <p:pic>
        <p:nvPicPr>
          <p:cNvPr id="2" name="Picture 1"/>
          <p:cNvPicPr>
            <a:picLocks noChangeAspect="1"/>
          </p:cNvPicPr>
          <p:nvPr/>
        </p:nvPicPr>
        <p:blipFill rotWithShape="1">
          <a:blip r:embed="rId4"/>
          <a:srcRect r="80073"/>
          <a:stretch/>
        </p:blipFill>
        <p:spPr>
          <a:xfrm>
            <a:off x="471377" y="2057400"/>
            <a:ext cx="976423" cy="1866899"/>
          </a:xfrm>
          <a:prstGeom prst="rect">
            <a:avLst/>
          </a:prstGeom>
        </p:spPr>
      </p:pic>
      <p:pic>
        <p:nvPicPr>
          <p:cNvPr id="1026" name="Picture 2" descr="Vout = Vin * (R2 / (R1 + 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267199"/>
            <a:ext cx="2622173" cy="685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5638800" y="1790700"/>
            <a:ext cx="966508" cy="2628901"/>
          </a:xfrm>
          <a:prstGeom prst="rect">
            <a:avLst/>
          </a:prstGeom>
        </p:spPr>
      </p:pic>
      <p:sp>
        <p:nvSpPr>
          <p:cNvPr id="11" name="Rectangle 3"/>
          <p:cNvSpPr>
            <a:spLocks noChangeArrowheads="1"/>
          </p:cNvSpPr>
          <p:nvPr/>
        </p:nvSpPr>
        <p:spPr bwMode="auto">
          <a:xfrm flipV="1">
            <a:off x="5884926" y="2557192"/>
            <a:ext cx="108264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597984458"/>
              </p:ext>
            </p:extLst>
          </p:nvPr>
        </p:nvGraphicFramePr>
        <p:xfrm>
          <a:off x="4071374" y="4501507"/>
          <a:ext cx="4581525" cy="1152525"/>
        </p:xfrm>
        <a:graphic>
          <a:graphicData uri="http://schemas.openxmlformats.org/presentationml/2006/ole">
            <mc:AlternateContent xmlns:mc="http://schemas.openxmlformats.org/markup-compatibility/2006">
              <mc:Choice xmlns:v="urn:schemas-microsoft-com:vml" Requires="v">
                <p:oleObj spid="_x0000_s1077" name="Worksheet" r:id="rId7" imgW="4581513" imgH="1152710" progId="Excel.Sheet.12">
                  <p:embed/>
                </p:oleObj>
              </mc:Choice>
              <mc:Fallback>
                <p:oleObj name="Worksheet" r:id="rId7" imgW="4581513" imgH="1152710" progId="Excel.Sheet.12">
                  <p:embed/>
                  <p:pic>
                    <p:nvPicPr>
                      <p:cNvPr id="0" name=""/>
                      <p:cNvPicPr/>
                      <p:nvPr/>
                    </p:nvPicPr>
                    <p:blipFill>
                      <a:blip r:embed="rId8"/>
                      <a:stretch>
                        <a:fillRect/>
                      </a:stretch>
                    </p:blipFill>
                    <p:spPr>
                      <a:xfrm>
                        <a:off x="4071374" y="4501507"/>
                        <a:ext cx="4581525" cy="1152525"/>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1477" name="Ink 1476"/>
              <p14:cNvContentPartPr/>
              <p14:nvPr/>
            </p14:nvContentPartPr>
            <p14:xfrm>
              <a:off x="8440020" y="5435820"/>
              <a:ext cx="66240" cy="85680"/>
            </p14:xfrm>
          </p:contentPart>
        </mc:Choice>
        <mc:Fallback xmlns="">
          <p:pic>
            <p:nvPicPr>
              <p:cNvPr id="1477" name="Ink 1476"/>
              <p:cNvPicPr/>
              <p:nvPr/>
            </p:nvPicPr>
            <p:blipFill>
              <a:blip r:embed="rId10"/>
              <a:stretch>
                <a:fillRect/>
              </a:stretch>
            </p:blipFill>
            <p:spPr>
              <a:xfrm>
                <a:off x="8433180" y="5429700"/>
                <a:ext cx="781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92" name="Ink 1491"/>
              <p14:cNvContentPartPr/>
              <p14:nvPr/>
            </p14:nvContentPartPr>
            <p14:xfrm>
              <a:off x="4400100" y="3198060"/>
              <a:ext cx="346320" cy="212400"/>
            </p14:xfrm>
          </p:contentPart>
        </mc:Choice>
        <mc:Fallback xmlns="">
          <p:pic>
            <p:nvPicPr>
              <p:cNvPr id="1492" name="Ink 1491"/>
              <p:cNvPicPr/>
              <p:nvPr/>
            </p:nvPicPr>
            <p:blipFill>
              <a:blip r:embed="rId12"/>
              <a:stretch>
                <a:fillRect/>
              </a:stretch>
            </p:blipFill>
            <p:spPr>
              <a:xfrm>
                <a:off x="4390740" y="3186900"/>
                <a:ext cx="3672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93" name="Ink 1492"/>
              <p14:cNvContentPartPr/>
              <p14:nvPr/>
            </p14:nvContentPartPr>
            <p14:xfrm>
              <a:off x="1508220" y="4258620"/>
              <a:ext cx="25560" cy="1080"/>
            </p14:xfrm>
          </p:contentPart>
        </mc:Choice>
        <mc:Fallback xmlns="">
          <p:pic>
            <p:nvPicPr>
              <p:cNvPr id="1493" name="Ink 1492"/>
              <p:cNvPicPr/>
              <p:nvPr/>
            </p:nvPicPr>
            <p:blipFill>
              <a:blip r:embed="rId14"/>
              <a:stretch>
                <a:fillRect/>
              </a:stretch>
            </p:blipFill>
            <p:spPr>
              <a:xfrm>
                <a:off x="1499940" y="4249980"/>
                <a:ext cx="42480" cy="18000"/>
              </a:xfrm>
              <a:prstGeom prst="rect">
                <a:avLst/>
              </a:prstGeom>
            </p:spPr>
          </p:pic>
        </mc:Fallback>
      </mc:AlternateContent>
    </p:spTree>
    <p:extLst>
      <p:ext uri="{BB962C8B-B14F-4D97-AF65-F5344CB8AC3E}">
        <p14:creationId xmlns:p14="http://schemas.microsoft.com/office/powerpoint/2010/main" val="3881414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23679</TotalTime>
  <Words>1634</Words>
  <Application>Microsoft Office PowerPoint</Application>
  <PresentationFormat>On-screen Show (4:3)</PresentationFormat>
  <Paragraphs>472</Paragraphs>
  <Slides>71</Slides>
  <Notes>70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Arial</vt:lpstr>
      <vt:lpstr>Calibri</vt:lpstr>
      <vt:lpstr>Cambria Math</vt:lpstr>
      <vt:lpstr>Helvetica Neue</vt:lpstr>
      <vt:lpstr>Martel</vt:lpstr>
      <vt:lpstr>Nunito Sans</vt:lpstr>
      <vt:lpstr>ProximaNova-Bold</vt:lpstr>
      <vt:lpstr>TimesLTStd-Bold</vt:lpstr>
      <vt:lpstr>TimesLTStd-Italic</vt:lpstr>
      <vt:lpstr>TimesLTStd-Roman</vt:lpstr>
      <vt:lpstr>Office Theme</vt:lpstr>
      <vt:lpstr>Worksheet</vt:lpstr>
      <vt:lpstr>           Mechatronics   AEZG511 </vt:lpstr>
      <vt:lpstr>PowerPoint Presentation</vt:lpstr>
      <vt:lpstr>Voltage  / Current</vt:lpstr>
      <vt:lpstr>Voltage  / Current</vt:lpstr>
      <vt:lpstr>Voltage  / Current</vt:lpstr>
      <vt:lpstr>Resistance </vt:lpstr>
      <vt:lpstr>Resistances in Series</vt:lpstr>
      <vt:lpstr>Resistances in Parallel</vt:lpstr>
      <vt:lpstr>Voltage divider circuit</vt:lpstr>
      <vt:lpstr>Voltage divider circuit</vt:lpstr>
      <vt:lpstr>Capacitor</vt:lpstr>
      <vt:lpstr>Capacitor</vt:lpstr>
      <vt:lpstr>Capacitors in Series</vt:lpstr>
      <vt:lpstr>Capacitors in Parallel</vt:lpstr>
      <vt:lpstr>Inductors</vt:lpstr>
      <vt:lpstr>Circuits</vt:lpstr>
      <vt:lpstr>Kirchoff’s Law</vt:lpstr>
      <vt:lpstr>Kirchoff’s Law</vt:lpstr>
      <vt:lpstr>Kirchoff’s Law (Home work)</vt:lpstr>
      <vt:lpstr>Kirchoff’s Law</vt:lpstr>
      <vt:lpstr>Thevenin’s Theorem</vt:lpstr>
      <vt:lpstr>Thevenin’s Theorem</vt:lpstr>
      <vt:lpstr>Thevenin’s Theorem</vt:lpstr>
      <vt:lpstr>Magnetic field</vt:lpstr>
      <vt:lpstr>Magnetic field</vt:lpstr>
      <vt:lpstr>Magnetic field</vt:lpstr>
      <vt:lpstr>DC motor</vt:lpstr>
      <vt:lpstr>Spark Ignition system</vt:lpstr>
      <vt:lpstr>Conductor /  Insulator</vt:lpstr>
      <vt:lpstr>Semi conductor</vt:lpstr>
      <vt:lpstr>Semi conductor</vt:lpstr>
      <vt:lpstr>Doping</vt:lpstr>
      <vt:lpstr>Doping</vt:lpstr>
      <vt:lpstr>P-N Junction</vt:lpstr>
      <vt:lpstr>P-N Junction</vt:lpstr>
      <vt:lpstr>P-N Junction</vt:lpstr>
      <vt:lpstr>Diodes</vt:lpstr>
      <vt:lpstr>Diodes</vt:lpstr>
      <vt:lpstr>Alternator Charging </vt:lpstr>
      <vt:lpstr>Transistors (BJTs) – Bipolar Junction transistors </vt:lpstr>
      <vt:lpstr>Transistors </vt:lpstr>
      <vt:lpstr>Transistors </vt:lpstr>
      <vt:lpstr>Transistors </vt:lpstr>
      <vt:lpstr>Transistors </vt:lpstr>
      <vt:lpstr>Transistors </vt:lpstr>
      <vt:lpstr>Transistor as a switch</vt:lpstr>
      <vt:lpstr>Field Effect transistors (unipolar)</vt:lpstr>
      <vt:lpstr>MOSFET</vt:lpstr>
      <vt:lpstr>MOSFET</vt:lpstr>
      <vt:lpstr>MOSFET</vt:lpstr>
      <vt:lpstr>PowerPoint Presentation</vt:lpstr>
      <vt:lpstr>AND Gate</vt:lpstr>
      <vt:lpstr>OR Gate</vt:lpstr>
      <vt:lpstr>NOT Gate</vt:lpstr>
      <vt:lpstr>NOT Gate  Hardware</vt:lpstr>
      <vt:lpstr>NOT Gate  (CMOS)</vt:lpstr>
      <vt:lpstr>NAND Gate (AND + NOT)</vt:lpstr>
      <vt:lpstr>NOR Gate (OR + NOT)</vt:lpstr>
      <vt:lpstr>XOR (Exclusive OR)</vt:lpstr>
      <vt:lpstr>Arrangement</vt:lpstr>
      <vt:lpstr>Boolean Algebra</vt:lpstr>
      <vt:lpstr>Boolean Algebra</vt:lpstr>
      <vt:lpstr>De Morgan’s Law *</vt:lpstr>
      <vt:lpstr>Boolean Algebra to simplify the gates</vt:lpstr>
      <vt:lpstr>De Morgan’s Law *</vt:lpstr>
      <vt:lpstr>Example</vt:lpstr>
      <vt:lpstr>Voltage chopping</vt:lpstr>
      <vt:lpstr>Thyristor (SCRs)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Raghuraman S</cp:lastModifiedBy>
  <cp:revision>1025</cp:revision>
  <dcterms:created xsi:type="dcterms:W3CDTF">2011-09-14T09:42:05Z</dcterms:created>
  <dcterms:modified xsi:type="dcterms:W3CDTF">2019-11-23T14:08:45Z</dcterms:modified>
</cp:coreProperties>
</file>